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FD055-CE42-E278-1FE1-3E46B1FC68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5C2DA5-A10A-1F4F-1A68-883DC223E4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B4C54-F614-B3DA-5F91-0D74E96B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A9462-254F-1F32-2208-7B34C6437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F4326F-A089-5817-36D7-5F2FA15EA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77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5EB0B-6087-3038-DE3F-72677220A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2EE080-14DE-DF14-D293-D32B53E72C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4B1BF-84A5-029C-1BBA-54837A20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BF3D8-9B32-96D6-E619-325196D78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CBC3EF-C8A2-70F0-9423-412A014B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204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26C3F2-888A-3748-F18F-FB4D313EA9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A021EC-BC37-FC1E-B5C0-5B53CEC9BD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9E394-4597-453C-F0A2-EFC0413BB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93C18-372F-3564-5657-7657486AF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635BC-A3EC-65D3-FEB1-63FA1D2EA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7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83354-7F0E-2732-DD6D-8C1ED6C36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13CD9-4767-8D67-534A-F9BAE115E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D5A5C-1993-80AD-6DA8-E34DFBAD7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891A0F-D54F-CDFA-DA2C-5EBDF3043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615CF-94E4-9CE4-8864-3A7A1332C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9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92405-CC26-B8E8-4541-9CC892D50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9AC263-3594-2A54-7078-284EAA617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41F334-BB6C-25C4-44F2-60C58533A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A5CBC-7D9A-60C8-9BEE-5E15C8D68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86C1E-23CB-831E-E0D3-61A125DAB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498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B2F61-4325-8FD2-49C3-E8034BCB3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A67D2-35A2-95F3-CA5F-8F989B3F3B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D3F97E-A3DC-C0A1-1F80-C2FB1AB1D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ADC850-93B6-DE84-02A9-FAE604ECC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EB66CB-428D-E9C1-0F7C-340C2E46B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E8C55-C5E8-6ED9-D05A-D0A218D6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398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22B3-2DB7-2B67-8C9A-68E69CFB2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60EE8-E0B6-A3B6-0BEF-065BD86EC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E60DD5-3458-E01D-0CF0-C2CC64FCC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7608A6-CD4C-42B2-E911-81CBE1D07D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2CC439-3366-D9CB-2625-393E33A954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090A88-9E4C-2BFC-2264-FC25BD33E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48120E-05DD-2DF6-DB3F-3EA0B725C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A5B1AC-AE52-076B-C761-9F033F40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A4792-007D-C6FB-19B9-3ED17E7E7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007796-0C09-2910-DAD9-4D0B63689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70DAE9-839D-33FF-2D6A-4D14F3CC9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8878D7-99CB-548E-6A5F-7EBCD00DE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04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55AE00-0114-1A2D-1A7A-C6FF23659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B45D65-BC58-8A44-9CB0-656F97223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73DFB5-DE3D-C840-218E-2C34FEAD2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728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0D13-F79C-16C9-F8B4-F42C88318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9397A-B08A-1E54-8E69-1E9D0712E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DA7280-0B4D-0DF7-2C3E-55E5E7A2F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AE45EB-BAF9-1BBD-CD73-C3E93C31E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45648-9DBA-B9BA-E4D2-6B850A6CB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023153-DE08-4313-C957-697605DBF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63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F9CDE-B3C9-77CC-3DF9-4927ED37F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A832BB-F93C-EFF4-4CA3-A9235EC9B9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6882A7-7E84-0887-DBC9-992E5E33E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952DA-2759-76BF-644A-9B2ACB165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8DFE97-F8C7-23BB-75FB-0FBD4557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80549E-7DE2-BC23-1B31-A255402FC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26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C074BE-696F-B2B4-2943-1234758EB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A4EF7E-0E18-209B-3360-995D674D7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83E9A-2CF4-3863-294F-C5B0516CA9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C710F5-1EC7-431D-A6F2-D285FD123A2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29553-07A7-A176-8FF0-FB0DE95DD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0AE2B-7FD7-0E9D-8E9B-0F25F81B35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3D3121-EE50-45BA-8F3B-70084743D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9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B6591252-5C30-23C2-4448-7078B1D4C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563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9D8D1-951A-3EFC-0F7D-E75CF76E6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0D1C719D-07AA-6F04-09A9-221F3CADE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029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C1872-9F41-C5A8-8FCB-75D0CEB19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85D898D8-2B5E-F1A1-3D24-8392A450C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152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A6C01-9B08-69E7-C462-933BC6D1E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900768B2-DD18-60A7-A51E-06F84990A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8445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5444B-8AB0-D345-C324-3708D61F5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755921B1-93FE-C0E6-5131-63A60C9B6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759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9F6AC-034A-D527-1A8B-02BF12783D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77B29B93-E203-4B0D-CB10-C3F608C8F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441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3422D-8645-B815-1B03-FECA03252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BE042884-30EC-24C0-D551-0B78694F6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741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9ED58-9974-3145-D4C6-9ED4FF453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1D1BD202-7BD9-96D1-0C74-54E944763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826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2025-02-17T09:30:29Z</dcterms:created>
  <dcterms:modified xsi:type="dcterms:W3CDTF">2025-02-17T09:34:21Z</dcterms:modified>
</cp:coreProperties>
</file>