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5" d="100"/>
          <a:sy n="45" d="100"/>
        </p:scale>
        <p:origin x="998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A38BCE-EB7A-B128-DB73-62676A7B7B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324C86-514E-5758-E998-C0A4CC5E1C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E175FB-3710-2416-ADC7-A5C9532F0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B6346-CDF4-4766-8636-5D685C32DFE5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9B433-625B-4CA2-4533-0A7BE3909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735D4F-2993-222A-7CB9-E9381DEF1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004A-DEDB-486C-89A8-98591D04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315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DEE5E-5900-58C4-0536-A21296416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ECEC61-C911-3244-26B4-337B394602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49E020-E280-BCF5-C67A-06A1ADC6F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B6346-CDF4-4766-8636-5D685C32DFE5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1E9B3C-7C41-0D66-E7BD-6A84671B5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058994-929B-8B9B-9F2D-638DECCBE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004A-DEDB-486C-89A8-98591D04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353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17E728-D843-501B-AF5B-CB0EB8AFBE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97EDF3-4711-D8A7-D6E9-42B7CAD784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1E2718-FE4F-4E90-F427-159443AF3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B6346-CDF4-4766-8636-5D685C32DFE5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380D4D-BAF5-E625-F1A7-C9CBC8C90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CD2D9C-1D95-5E06-C6DF-085189857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004A-DEDB-486C-89A8-98591D04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8001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EC369-4175-EBAE-1FCB-C44D9F915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FC67EF-9CED-36A8-B2AC-8D5E2D7855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33D4E4-C412-FDFB-05D7-4C6FE1B95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B6346-CDF4-4766-8636-5D685C32DFE5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7811C-1433-A9B2-58C9-1E7F56775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BF6FED-3F74-A5EE-3F09-EBA7C3851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004A-DEDB-486C-89A8-98591D04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381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77E80-81C7-47C7-9A7A-9540017F6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FB0DE-691F-D29A-03F5-79C33CFF7B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BA11C9-27B4-EA85-BF6E-7495FAC4F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B6346-CDF4-4766-8636-5D685C32DFE5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1674C-DBFC-68F2-C5C8-EC2E33BDA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5A206-06E2-A1FD-A991-692E5202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004A-DEDB-486C-89A8-98591D04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495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966EF-6ABB-F8B1-D76B-B78F4BB5E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B0618-BA2B-CC0A-FE8A-C91CBF5E35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DEA3EB-62AF-472F-A987-A81ABFA5BC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042D03-A3E7-1C06-A6DA-9442D0BDA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B6346-CDF4-4766-8636-5D685C32DFE5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7F2FE3-8FC1-3484-DB5E-A0945FF39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477FC6-6381-9704-70EF-BB8548D75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004A-DEDB-486C-89A8-98591D04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143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5CBB4E-D031-70B0-B4CC-8F8CF16DB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C723B1-6EB4-0889-73D9-8362CF2DE7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18ABE5-3684-EBBC-EE26-67367932DF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9C5E2A-D529-4B84-3EFB-E11C0B3087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224481-88E6-BD9A-174A-D333DA4E35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E3E3BF-00C4-3508-27A0-18F6E9152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B6346-CDF4-4766-8636-5D685C32DFE5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2754DFF-D250-D8DE-FE1D-18AB9A09D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5DC1F83-A8BF-EAF7-FE83-F98592523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004A-DEDB-486C-89A8-98591D04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38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6269C4-FB18-E84E-A592-FC298A108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206D03-64C8-0429-5F87-93A6B20F1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B6346-CDF4-4766-8636-5D685C32DFE5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C6212B-18CA-AF36-F4A4-225163A02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AC5F58-A918-55AE-D534-D12856934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004A-DEDB-486C-89A8-98591D04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725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CE72F0-137F-A107-8BE2-8BC479CCF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B6346-CDF4-4766-8636-5D685C32DFE5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892ECD-1014-BC91-EDC6-3AF3BA6220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8A10DF-83DA-A6C5-D355-A1E89C082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004A-DEDB-486C-89A8-98591D04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0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FC0FF-024E-6DFB-7C75-7582B9353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BB5A2E-A8D7-8701-F37A-745DDA0B3D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49A1E1-D80F-A499-B43B-6D62A5AA5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5DA746-5E20-FA28-2A5E-23ED86DFD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B6346-CDF4-4766-8636-5D685C32DFE5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7734FD-1F79-4093-A7EE-40C2C8F88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0950ED-5159-A010-30CE-FDC3EBC0B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004A-DEDB-486C-89A8-98591D04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715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08352-3D0B-228F-DE2B-4E3481E068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BD57AF6-10C7-E5E0-C881-4006C325D4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94E46-2901-7DE2-1CE7-BD28D9F590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56EBCD-8D27-358F-597B-D6C1F1EEA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B6346-CDF4-4766-8636-5D685C32DFE5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F60A30-5924-5A6C-BAA8-70AB4A6C4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8D2685-E3FA-C9B8-E656-ABA0A3883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004A-DEDB-486C-89A8-98591D04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563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1ABED6-F8CB-3B1F-88CD-E99892BE0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C43270-D0F2-7CD0-DE9C-911D131FE6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4F4FC4-24B2-C585-0123-D83741426A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1B6346-CDF4-4766-8636-5D685C32DFE5}" type="datetimeFigureOut">
              <a:rPr lang="en-US" smtClean="0"/>
              <a:t>2/17/2025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3D385C-15B6-386B-90D8-FF811E451A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F6B125-6A13-43FB-F2DB-3B2805950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D7004A-DEDB-486C-89A8-98591D0469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04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لا يتوفر وصف للصورة.">
            <a:extLst>
              <a:ext uri="{FF2B5EF4-FFF2-40B4-BE49-F238E27FC236}">
                <a16:creationId xmlns:a16="http://schemas.microsoft.com/office/drawing/2014/main" id="{3E80A962-DA04-4200-5D43-9B5EDD31F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4147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FE3E6-D391-7928-AADC-555A354A2B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لا يتوفر وصف للصورة.">
            <a:extLst>
              <a:ext uri="{FF2B5EF4-FFF2-40B4-BE49-F238E27FC236}">
                <a16:creationId xmlns:a16="http://schemas.microsoft.com/office/drawing/2014/main" id="{BF0C9288-0B83-2053-6271-CC24616040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6143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C3526-020A-F811-5ABD-DA739B300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لا يتوفر وصف للصورة.">
            <a:extLst>
              <a:ext uri="{FF2B5EF4-FFF2-40B4-BE49-F238E27FC236}">
                <a16:creationId xmlns:a16="http://schemas.microsoft.com/office/drawing/2014/main" id="{67A400A8-F46A-C885-FD02-F3331EED54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3295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2025-02-17T09:25:17Z</dcterms:created>
  <dcterms:modified xsi:type="dcterms:W3CDTF">2025-02-17T09:29:06Z</dcterms:modified>
</cp:coreProperties>
</file>