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45" d="100"/>
          <a:sy n="45" d="100"/>
        </p:scale>
        <p:origin x="99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F1E9E3-DFA2-4BCF-026C-298B2BDDB3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1E8E51-57FC-7584-619E-EB992ACA5A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2FAB90-333B-C58A-78C8-6456A407C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AB82D-903C-4DA9-84B3-3CB8BED2DFF8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B0E9CE-C984-9FFD-FF3E-966AC65DC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2B1408-8CEC-E2ED-7273-C365052EB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263D1-A416-456E-8D34-28E69111E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979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4409B-3463-BD83-4086-2E171E3AB5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E70341-2176-0516-62EE-E8FDAE8FAD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DEB6D5-8D70-E847-BFC2-F48CD1469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AB82D-903C-4DA9-84B3-3CB8BED2DFF8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198D62-069B-17FD-5B14-326E274B3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433EF9-082B-4DC2-E295-5EB9B7FA0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263D1-A416-456E-8D34-28E69111E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233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1F17C6-2D7B-5D06-0503-617658AF31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A799FD-D152-DE72-E16D-4F726A15CD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5FD22F-0482-F389-87F9-83DE0BC4F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AB82D-903C-4DA9-84B3-3CB8BED2DFF8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64E3E3-AF1A-DC6E-BBEB-D4743ABB9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D78E8A-5FE9-6BFF-CAFE-98BE53968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263D1-A416-456E-8D34-28E69111E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721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BF317-D30F-9C65-1910-65FF887A6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7A2352-116F-6DC9-D26C-83F8329D0A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6207FE-0F60-EABD-23FF-31DCF31BA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AB82D-903C-4DA9-84B3-3CB8BED2DFF8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64462F-214B-055B-5771-F43814BC56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38CCD0-C0F4-BF70-3FB5-2D3F37ED2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263D1-A416-456E-8D34-28E69111E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926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606C0-3E9C-32AF-4358-AAADCE72F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E8EC4-18C0-EE36-24F6-CE911900C9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F54E5C-B487-9814-1E33-EF7974968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AB82D-903C-4DA9-84B3-3CB8BED2DFF8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3907A-C92F-F090-5ABE-F9ABE0B73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56DA6-EC54-A7C8-40F4-1EB05DD4E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263D1-A416-456E-8D34-28E69111E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915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EB10E5-A4F1-98EE-3128-B2EBE6DEBB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834BCD-19C1-BD71-F449-98BBDC13B5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F6ACD0-B078-1D39-0E2C-8F4415A272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2EFAE2-9982-090B-9B44-6B61A4350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AB82D-903C-4DA9-84B3-3CB8BED2DFF8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EED63D-8B19-7D65-070E-24092A4AD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D2857E-62BF-9949-8422-29C0E4CE8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263D1-A416-456E-8D34-28E69111E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825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4E4F6-896A-67D0-38BE-D93C7A9D4F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718501-C1E1-FA62-3886-40E4F50E2E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959DBF-8903-568D-4352-8F17F65EDB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2ABE9D-A4E7-1FF2-FC11-87B1D2CFCA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94E86CF-EADD-8F11-AB07-A912DC9C66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3DE29E9-DCC8-4028-3602-BA4C9A8BD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AB82D-903C-4DA9-84B3-3CB8BED2DFF8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4B668F-EC56-2139-4C55-CBE3B6E33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2AC8EF5-F61A-9A17-AF55-E4B9D9868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263D1-A416-456E-8D34-28E69111E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622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40B501-FB23-D1FB-C551-0E28A72FA7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452C0E-2C4B-05E3-B4E9-826D7C269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AB82D-903C-4DA9-84B3-3CB8BED2DFF8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A5F76B-46D4-2F74-BD53-62E1B8D27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81F9DB-3264-BECE-2F44-F201EB100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263D1-A416-456E-8D34-28E69111E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298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D865F15-AA86-A402-601C-DCF8DF77E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AB82D-903C-4DA9-84B3-3CB8BED2DFF8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128695-E85B-DAC6-1189-CA1428B3A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0EC70C-9B1C-C728-B305-4BB0228AD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263D1-A416-456E-8D34-28E69111E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981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5B8D07-2F73-24CA-E077-5B7A478B15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6D750C-E6B5-9BAD-2424-0C5DDBE6B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BA6DF6-C45A-2869-C7C8-2398A5870A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871EAA-1B56-54D4-C44B-62F8D88D77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AB82D-903C-4DA9-84B3-3CB8BED2DFF8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C24B07-28C3-6913-B10E-098029B3A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CD24F5-B261-9FEC-0633-35CDAD49D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263D1-A416-456E-8D34-28E69111E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202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E0E5AC-4212-51EB-2A86-1AB3C5803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FCC4B69-2113-95F8-92DE-25C850ACD2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8899C4-A926-F3E7-6EFA-52C5CBF111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CD3163-8BF6-6563-EC02-B08F12E77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AB82D-903C-4DA9-84B3-3CB8BED2DFF8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AD299A-5E80-3EAA-419C-B55CD6454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02D2AA-C8A8-CC89-01C4-0D0ED4C91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263D1-A416-456E-8D34-28E69111E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527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E866875-E131-0B95-32DE-90A8420854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0F0375-211B-8E92-3E54-A1B5CC5AD2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A0177E-B3E2-D7CB-B67B-F8D66F9298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32AB82D-903C-4DA9-84B3-3CB8BED2DFF8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CEA57C-2FEF-8B9C-3729-7B21C19907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811543-D058-33D5-F8C2-5E886613EE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49263D1-A416-456E-8D34-28E69111E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803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لا يتوفر وصف للصورة.">
            <a:extLst>
              <a:ext uri="{FF2B5EF4-FFF2-40B4-BE49-F238E27FC236}">
                <a16:creationId xmlns:a16="http://schemas.microsoft.com/office/drawing/2014/main" id="{3F9A8202-812A-613C-B843-BE81D83D7A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66400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11828E-204F-73C6-36E9-5389051BFF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لا يتوفر وصف للصورة.">
            <a:extLst>
              <a:ext uri="{FF2B5EF4-FFF2-40B4-BE49-F238E27FC236}">
                <a16:creationId xmlns:a16="http://schemas.microsoft.com/office/drawing/2014/main" id="{50C1902A-787A-3376-48E3-20705B67DF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0080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E5208C-B7D8-0E9F-B8CC-286607A575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لا يتوفر وصف للصورة.">
            <a:extLst>
              <a:ext uri="{FF2B5EF4-FFF2-40B4-BE49-F238E27FC236}">
                <a16:creationId xmlns:a16="http://schemas.microsoft.com/office/drawing/2014/main" id="{FBE1872F-43DE-AFDA-72ED-359FD9B7AF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5494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82E2E0-B27C-4B86-3BF6-44C3A2D6FB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لا يتوفر وصف للصورة.">
            <a:extLst>
              <a:ext uri="{FF2B5EF4-FFF2-40B4-BE49-F238E27FC236}">
                <a16:creationId xmlns:a16="http://schemas.microsoft.com/office/drawing/2014/main" id="{EB8771F9-5AF9-D051-2530-C776A0BB93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017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E21663-2F0A-0C3B-4D66-C85CA81334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لا يتوفر وصف للصورة.">
            <a:extLst>
              <a:ext uri="{FF2B5EF4-FFF2-40B4-BE49-F238E27FC236}">
                <a16:creationId xmlns:a16="http://schemas.microsoft.com/office/drawing/2014/main" id="{82FC5FD0-5F04-028F-3E00-D8981E73BF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2333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4E0874-8CBC-C43D-F2C1-8A3F65B8F4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لا يتوفر وصف للصورة.">
            <a:extLst>
              <a:ext uri="{FF2B5EF4-FFF2-40B4-BE49-F238E27FC236}">
                <a16:creationId xmlns:a16="http://schemas.microsoft.com/office/drawing/2014/main" id="{4B100E9B-D03E-F31E-6CA3-AB0D4DA01F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1129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Widescreen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Sanstefano</cp:lastModifiedBy>
  <cp:revision>1</cp:revision>
  <dcterms:created xsi:type="dcterms:W3CDTF">2025-02-16T09:59:51Z</dcterms:created>
  <dcterms:modified xsi:type="dcterms:W3CDTF">2025-02-16T10:04:19Z</dcterms:modified>
</cp:coreProperties>
</file>