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7196" r:id="rId2"/>
    <p:sldId id="7133" r:id="rId3"/>
    <p:sldId id="7197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 snapToGrid="0">
      <p:cViewPr varScale="1">
        <p:scale>
          <a:sx n="45" d="100"/>
          <a:sy n="45" d="100"/>
        </p:scale>
        <p:origin x="998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ctr">
            <a:normAutofit/>
          </a:bodyPr>
          <a:lstStyle>
            <a:lvl1pPr algn="ctr"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 anchor="t">
            <a:normAutofit/>
          </a:bodyPr>
          <a:lstStyle>
            <a:lvl1pPr marL="0" indent="0" algn="ctr">
              <a:buNone/>
              <a:defRPr sz="3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75156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34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24FB63-7490-49D9-9C28-54130FBC8976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4A9797-4AE5-4639-A5EC-D8C612F668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81571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24FB63-7490-49D9-9C28-54130FBC8976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4A9797-4AE5-4639-A5EC-D8C612F668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33119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24FB63-7490-49D9-9C28-54130FBC8976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4A9797-4AE5-4639-A5EC-D8C612F668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532354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24FB63-7490-49D9-9C28-54130FBC8976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4A9797-4AE5-4639-A5EC-D8C612F668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485715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Footer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09294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10174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57072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766218"/>
            <a:ext cx="1051560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19782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945776" y="5344379"/>
            <a:ext cx="1051560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252770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55808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8200" y="1804086"/>
            <a:ext cx="10515600" cy="3344563"/>
          </a:xfrm>
        </p:spPr>
        <p:txBody>
          <a:bodyPr anchor="t">
            <a:normAutofit/>
          </a:bodyPr>
          <a:lstStyle>
            <a:lvl1pPr marL="0" indent="0" algn="ctr">
              <a:buNone/>
              <a:defRPr sz="3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945776" y="534437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rgbClr val="FFFF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2400" dirty="0">
                <a:solidFill>
                  <a:schemeClr val="tx1">
                    <a:lumMod val="65000"/>
                  </a:schemeClr>
                </a:solidFill>
              </a:rPr>
              <a:t>Click to </a:t>
            </a:r>
            <a:r>
              <a:rPr lang="en-US" sz="2400">
                <a:solidFill>
                  <a:schemeClr val="tx1">
                    <a:lumMod val="65000"/>
                  </a:schemeClr>
                </a:solidFill>
              </a:rPr>
              <a:t>edit Reference</a:t>
            </a:r>
            <a:endParaRPr lang="en-US" sz="2400" dirty="0">
              <a:solidFill>
                <a:schemeClr val="tx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10062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852737"/>
          </a:xfrm>
        </p:spPr>
        <p:txBody>
          <a:bodyPr anchor="b">
            <a:normAutofit/>
          </a:bodyPr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 algn="ctr">
              <a:buNone/>
              <a:defRPr sz="4000">
                <a:solidFill>
                  <a:srgbClr val="FFFF00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129368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12143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1667444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rgbClr val="FFFF00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200" b="1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800" b="1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1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1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1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3E9CEC-BD86-859B-BEC9-BDCE597272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070A5E4-6E13-D28B-1F74-81EEEF855DB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6F255F5-1995-8FAC-BDA4-6CB426C2C7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0600" y="1143000"/>
            <a:ext cx="10591800" cy="2667000"/>
          </a:xfrm>
        </p:spPr>
        <p:txBody>
          <a:bodyPr>
            <a:normAutofit/>
          </a:bodyPr>
          <a:lstStyle/>
          <a:p>
            <a:r>
              <a:rPr lang="en-US" dirty="0"/>
              <a:t> A Prompt Return to Cairo to meet participate in the Conference on the 30</a:t>
            </a:r>
            <a:r>
              <a:rPr lang="en-US" baseline="30000" dirty="0"/>
              <a:t>th</a:t>
            </a:r>
            <a:r>
              <a:rPr lang="en-US" dirty="0"/>
              <a:t> Anniversary of ICPD held in Cairo 1994</a:t>
            </a:r>
          </a:p>
        </p:txBody>
      </p:sp>
      <p:sp>
        <p:nvSpPr>
          <p:cNvPr id="3" name="Title 3">
            <a:extLst>
              <a:ext uri="{FF2B5EF4-FFF2-40B4-BE49-F238E27FC236}">
                <a16:creationId xmlns:a16="http://schemas.microsoft.com/office/drawing/2014/main" id="{948012EC-37D1-2E3D-78D2-06B8838E59F8}"/>
              </a:ext>
            </a:extLst>
          </p:cNvPr>
          <p:cNvSpPr txBox="1">
            <a:spLocks/>
          </p:cNvSpPr>
          <p:nvPr/>
        </p:nvSpPr>
        <p:spPr>
          <a:xfrm>
            <a:off x="990600" y="365760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rgbClr val="FFFF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EG" sz="40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عودة فورية إلى القاهرة للاجتماع المشاركة في مؤتمر الذكرى الثلاثين للمؤتمر الدولي للسكان والتنمية الذي عقد في القاهرة 1994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07229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090746A-A69E-BED7-A9B8-1326F32AF7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3200" y="1295400"/>
            <a:ext cx="6838462" cy="350568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B2D8030-49B2-E8F7-EFE0-D2763B806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439400" cy="930275"/>
          </a:xfrm>
        </p:spPr>
        <p:txBody>
          <a:bodyPr/>
          <a:lstStyle/>
          <a:p>
            <a:pPr algn="ctr"/>
            <a:r>
              <a:rPr lang="en-US" dirty="0"/>
              <a:t>Back to Cairo…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0166F86-44E7-E6A3-7206-40DB87E948FD}"/>
              </a:ext>
            </a:extLst>
          </p:cNvPr>
          <p:cNvSpPr txBox="1">
            <a:spLocks/>
          </p:cNvSpPr>
          <p:nvPr/>
        </p:nvSpPr>
        <p:spPr>
          <a:xfrm>
            <a:off x="914400" y="5105400"/>
            <a:ext cx="10515600" cy="1447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rgbClr val="FFFF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But I did not have time to linger in Madrid, as I had to join meetings in Cairo</a:t>
            </a:r>
            <a:b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</a:b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So I flew back to Cairo on 13 December 2024</a:t>
            </a:r>
          </a:p>
        </p:txBody>
      </p:sp>
    </p:spTree>
    <p:extLst>
      <p:ext uri="{BB962C8B-B14F-4D97-AF65-F5344CB8AC3E}">
        <p14:creationId xmlns:p14="http://schemas.microsoft.com/office/powerpoint/2010/main" val="10967776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C76EE-9D5D-607A-DE72-8AC0D95800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5461027-CC6C-B16E-A453-9CBC03C659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3200" y="1295400"/>
            <a:ext cx="6838462" cy="350568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3933D60-B08F-6B96-76E5-834B49CFFE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439400" cy="930275"/>
          </a:xfrm>
        </p:spPr>
        <p:txBody>
          <a:bodyPr/>
          <a:lstStyle/>
          <a:p>
            <a:pPr algn="ctr"/>
            <a:r>
              <a:rPr lang="ar-EG" dirty="0"/>
              <a:t>العودة إلى القاهرة...</a:t>
            </a:r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E00A936-9164-9B17-B256-55696AC2EB08}"/>
              </a:ext>
            </a:extLst>
          </p:cNvPr>
          <p:cNvSpPr txBox="1">
            <a:spLocks/>
          </p:cNvSpPr>
          <p:nvPr/>
        </p:nvSpPr>
        <p:spPr>
          <a:xfrm>
            <a:off x="914400" y="5105400"/>
            <a:ext cx="10515600" cy="1447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rgbClr val="FFFF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EG" sz="32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لكن لم يكن لدي وقت للبقاء في مدريد ، حيث اضطررت إلى الانضمام إلى اجتماعات في القاهرة ، لذلك عدت إلى القاهرة في 13 ديسمبر 2024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0533723"/>
      </p:ext>
    </p:extLst>
  </p:cSld>
  <p:clrMapOvr>
    <a:masterClrMapping/>
  </p:clrMapOvr>
</p:sld>
</file>

<file path=ppt/theme/theme1.xml><?xml version="1.0" encoding="utf-8"?>
<a:theme xmlns:a="http://schemas.openxmlformats.org/drawingml/2006/main" name="Theme1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1" id="{CF126D08-264B-469E-BC33-F7418BE0F370}" vid="{8660A268-5024-4202-B933-93AF55F0BCE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105</Words>
  <Application>Microsoft Office PowerPoint</Application>
  <PresentationFormat>Widescreen</PresentationFormat>
  <Paragraphs>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Theme1</vt:lpstr>
      <vt:lpstr> A Prompt Return to Cairo to meet participate in the Conference on the 30th Anniversary of ICPD held in Cairo 1994</vt:lpstr>
      <vt:lpstr>Back to Cairo…</vt:lpstr>
      <vt:lpstr>العودة إلى القاهرة...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Sanstefano</dc:creator>
  <cp:lastModifiedBy>Sanstefano</cp:lastModifiedBy>
  <cp:revision>1</cp:revision>
  <dcterms:created xsi:type="dcterms:W3CDTF">2025-02-16T08:32:06Z</dcterms:created>
  <dcterms:modified xsi:type="dcterms:W3CDTF">2025-02-16T08:39:30Z</dcterms:modified>
</cp:coreProperties>
</file>