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FA1E3-B427-C716-E547-96568AF127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A81D5-0D8C-40EF-90E9-DC981CE50A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D0231-631B-E8CF-F784-ADA95B6FE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718524-AC5A-CF53-9557-29C5FCD2E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E21EE-7B11-A897-0493-D385B305C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36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078F9-8E98-4D13-9E82-96DC98A39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25EB84-EC3A-5242-C8E0-5F6F8E98EA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79465-1B88-2C3F-D40E-35F362288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D6BA1-2D9F-FBE5-87A6-D82C068B6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576630-B6B2-352B-2501-38C8BA3AA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19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89B21F-39C8-3566-9654-6D2B145D02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328B08-3D1B-6DF9-3E95-BA1B39DDB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F3304-E68D-D972-3E72-32DB98F24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1F417-2555-0410-B6EF-9892F218F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C77D1-3286-8D0F-2E90-91E6572A7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87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17A28-07D5-2A50-233E-697E498E6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7D183-A5B3-9844-10E1-5289BBD6FE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04C3B-6027-BA8A-78DF-09CC6CE2A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114B9-890B-2DDB-AED7-9AB27CE7C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406DC4-69EE-BA1F-7072-9D8A0CBA4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6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CFA92-6F5C-173A-D668-B22675243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F90000-0C50-2FF3-7F17-1D6311E74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E73CA1-E94A-335B-E7D4-63B10BA2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BA94B-C77D-DE9D-C139-E92E0F529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A859D6-A73C-7086-D2D0-40826408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6DA09D-3906-3BBA-6133-CCDD6633C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91FA7-FD5E-F604-6448-5D10E84D25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27D0A9-2383-021F-F6FE-28EBBA146F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657E01-0BBF-E801-A2D2-671959394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206849-B5AF-8CC0-FE8F-E9165455F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9FEF6-E32A-9490-67F0-11A81EB1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0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C7D53-9E68-9712-8630-87BD53F640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410BA3-699E-A167-8671-7E7E435BD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1F2551-DF5B-C24B-8EA5-FABEF78AD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9DD745-5913-7A62-8B30-B2B7013C25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55465F-438E-5D17-E374-3BC835954B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C66349-602D-F009-CF8B-78133F157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969404-96D6-E53D-04EC-2C45D017F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C590F8-8D2A-7D81-61AB-F2F5D76FF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21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9B43B-A90B-7917-3C29-5A5944308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2E8922-14A5-09D5-38EE-BE1EE2F24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7785BE-E20C-DAF7-7459-34696C42A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9A7C8F-7822-E8B8-C401-624844FD2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90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4F3F5D-1508-2E95-975B-CF77DFC4E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35CDEC-1D1A-68B4-FE16-9024FF85C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56DEB7-ADE9-D12F-EF47-C661E6760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46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2B9AF-6797-D4A1-8BE0-B1F29EF4B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8A686-1A1F-F5D6-5220-9E9B0B317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0B5F3C-1669-0C3A-9292-FE6655B39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6D5B00-BBD0-0FAF-B717-963B22F82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59590-0D9B-7751-4276-99CDE3C39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CEAC-0AFA-3FD0-B03D-EE612BFC0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25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04169-26FB-6A33-B5E1-16B5286A0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E5D5F5-42C1-721A-57C3-A408DCDE9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B236C-28C4-7926-518D-29B7E674A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6B3E5B-3E13-A00D-765F-363AFA76C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CB1AEE-4E2B-970D-7DD8-2E96A1AE1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33AD8-3477-E53C-DE58-1CD0232DB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17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11E8F7-3308-D150-10CF-20055C187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07BA9-EA22-B034-7CC8-8133309C2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E2B21D-9319-AE32-01AD-C7ED244FA2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E611F1-5AA3-4EDA-8FE2-EDF59B966453}" type="datetimeFigureOut">
              <a:rPr lang="en-US" smtClean="0"/>
              <a:t>2/9/2025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D07E4-796A-3DEE-FD45-F8A64AADC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3AAD59-B139-BCA8-4F85-6EA317413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93DBE8-E90B-4BAB-BED7-0EA0AAE994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21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قد تكون صورة ‏‏هليكوبتر‏ و‏نص‏‏">
            <a:extLst>
              <a:ext uri="{FF2B5EF4-FFF2-40B4-BE49-F238E27FC236}">
                <a16:creationId xmlns:a16="http://schemas.microsoft.com/office/drawing/2014/main" id="{DAB2898C-3263-4804-756A-B0ECC8839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75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C90B1-FD1D-CE45-C681-51DC3313C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قد تكون صورة ‏‏‏٤‏ أشخاص‏ و‏نص‏‏">
            <a:extLst>
              <a:ext uri="{FF2B5EF4-FFF2-40B4-BE49-F238E27FC236}">
                <a16:creationId xmlns:a16="http://schemas.microsoft.com/office/drawing/2014/main" id="{F69D3799-0EF7-CE0F-1889-CFFB00AE9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225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38F1F0-264B-E4E8-4A04-620BF5A8C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قد تكون صورة ‏‏‏٤‏ أشخاص‏ و‏نص‏‏">
            <a:extLst>
              <a:ext uri="{FF2B5EF4-FFF2-40B4-BE49-F238E27FC236}">
                <a16:creationId xmlns:a16="http://schemas.microsoft.com/office/drawing/2014/main" id="{F9FD94B3-2764-959F-7E43-72070A0E0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05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2025-02-09T09:54:13Z</dcterms:created>
  <dcterms:modified xsi:type="dcterms:W3CDTF">2025-02-09T09:55:29Z</dcterms:modified>
</cp:coreProperties>
</file>