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163DD26C-7CE7-09F8-4EDE-33492FA96E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4F28E83F-5895-2D3E-FAFB-E1CF0B9B1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2024-07-10T09:58:35Z</dcterms:modified>
</cp:coreProperties>
</file>