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E87B0-54BA-F1C0-61FF-4C1C1E2A65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87017D-F8F5-F6EF-466D-3E4DE522A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6CB48-5B3F-0BB6-5810-7DF8742B1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FAB3E-D29D-6790-6657-8BA18101D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2C584-E74F-BB2D-72AD-A61552359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3C1D-CD21-D34C-CBF2-D44342FF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A0BB01-13BC-0AC8-A225-C2E3EE195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CE7B9-6BC8-4009-59F0-41BF996F6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583A0-138F-C8AB-D407-2F6E8435F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29150-5477-2867-C123-22B21D214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7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A2A0C8-E0B4-8F3F-2A53-BBB9797B41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21E2CF-E82C-D152-5DB5-1493BBC4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AF1C9-BCC9-9057-595A-535AE31A7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37A63-F0CB-17DE-E84C-36BD43EDB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92800-5964-87C8-90F4-4EF06E68D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47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6237F-C192-585D-215B-021B3B371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71CDD-87A4-1D39-DEEB-04BC32E34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E29C6-5A10-F504-7D26-A4FE3EBC4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76D3-5B3F-70A7-9117-8BD9D5C5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46A01-DDE8-A1FC-856A-6123F494D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FEB92-70DF-F581-1475-A575A5D01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1DE6BA-38DB-06F0-59A4-62DA2577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95980-A0D5-23C4-6C5D-9F2274D97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1870A-7740-667D-4A18-06206C718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03E14-A8B6-2F43-DC91-3097CFEF9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0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62B9A-F564-D6BD-D93B-FA399C13D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213F0-9942-40B5-7FBA-0033C7118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BEBFA2-38FF-C17F-995D-B0B95443EB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2036C-180F-669C-5328-D67B2C71D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2AAC63-40CB-8ACE-CD8E-6CA9DD7C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39D1D-84E0-EC12-A746-073A1A637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52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8AF4B-323F-C37D-1B7B-4647B623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F90FB-E8A8-77BC-B3B0-59CE5D6A8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36CF0F-7A83-BCFD-E901-2830D7F409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EA407F-AB41-8250-945B-5316EDBAE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629C1B-BD23-DA79-4A93-9056B2D896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4376D6-6D85-375D-03A0-99184C797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AD5BB6-B81D-6868-C612-E8F4880AB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A3C2EA-34E2-4520-73E3-86FCB4CCF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02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1A51-5973-710F-A01F-17B113BA8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C51DA-4162-451F-BDC4-8547B0513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59369A-41C8-C040-1282-79B33C9F8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D6980-45CD-1CF6-4382-01221B154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08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07FBD3-42C7-DAF2-BB1E-40FDD1267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C88398-168A-843B-18FA-AD6A9A59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CDCE4-F4E7-98E9-3147-FEC38134F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46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CCDDC-B75A-7357-3206-68CC1947B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D46A7-471E-1109-54EA-ACC651367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5493C-FB5F-9DDC-F3EC-2B25764339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8C2032-3D5B-5BC5-9248-36EE06143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86326-8C51-D69E-1956-03F127295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9A78D-286B-2C71-5E6A-EB2B600D3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30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0BEEB-A122-C116-6B91-8D26A6594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F57735-71EC-CF99-671C-F474310B00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17E26A-71F7-6B8B-BEFE-9D7A8F37A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69147D-B7D4-319B-94FF-A1F7D419C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E255F-842A-18E0-E721-CB61F7D46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A268A-A78D-48E5-5E5A-B0D70B52C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53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4CD9BF-895D-F45B-697A-B75E4BEB8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5911C-9934-BC79-6908-4F42E1882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63036-6F60-E3FC-2652-A9950753E2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EF171B-BB6D-4F06-95B1-15DEF75A276C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8C4E0-D5A6-735A-54E9-C394641EC5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8A45B-093F-8B4B-9BB0-498DA0818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BEBEF1-FE3B-42F9-A3BF-604375CC6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92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نص‏">
            <a:extLst>
              <a:ext uri="{FF2B5EF4-FFF2-40B4-BE49-F238E27FC236}">
                <a16:creationId xmlns:a16="http://schemas.microsoft.com/office/drawing/2014/main" id="{5653E13C-80C1-AB65-606A-6F5696D39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368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9F548-979E-6FDD-07AE-AFFA08E1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‏‏٤‏ أشخاص‏ و‏نص‏‏">
            <a:extLst>
              <a:ext uri="{FF2B5EF4-FFF2-40B4-BE49-F238E27FC236}">
                <a16:creationId xmlns:a16="http://schemas.microsoft.com/office/drawing/2014/main" id="{2B828E3C-8696-3F3B-EA21-C319848F3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27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F46B1-0401-F61F-2578-173150425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‏‏٤‏ أشخاص‏، و‏‏متحدث‏، و‏غرفة أخبار‏‏‏ و‏نص‏‏">
            <a:extLst>
              <a:ext uri="{FF2B5EF4-FFF2-40B4-BE49-F238E27FC236}">
                <a16:creationId xmlns:a16="http://schemas.microsoft.com/office/drawing/2014/main" id="{BE7B96D0-49B8-96A1-11B7-CB83F3A5B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636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D6AAC-C8AC-7382-FA67-2041DC9FD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قد تكون صورة ‏‏‏‏٥‏ أشخاص‏، و‏مِنبر‏‏ و‏نص‏‏">
            <a:extLst>
              <a:ext uri="{FF2B5EF4-FFF2-40B4-BE49-F238E27FC236}">
                <a16:creationId xmlns:a16="http://schemas.microsoft.com/office/drawing/2014/main" id="{9557ED0C-166A-0B40-0462-3736D5C79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167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90E42-DDB5-2DE7-AC41-1534149D3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قد تكون صورة ‏‏‏‏٤‏ أشخاص‏، و‏المكتب البيضاوي‏‏ و‏نص‏‏">
            <a:extLst>
              <a:ext uri="{FF2B5EF4-FFF2-40B4-BE49-F238E27FC236}">
                <a16:creationId xmlns:a16="http://schemas.microsoft.com/office/drawing/2014/main" id="{B46AB447-7695-BFC2-A2DE-8C016F152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800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9CC8D-AB99-DAC3-C0B1-96C24832A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قد تكون صورة ‏‏‏‏٤‏ أشخاص‏، و‏المكتب البيضاوي‏‏ و‏نص‏‏">
            <a:extLst>
              <a:ext uri="{FF2B5EF4-FFF2-40B4-BE49-F238E27FC236}">
                <a16:creationId xmlns:a16="http://schemas.microsoft.com/office/drawing/2014/main" id="{E6CDD2D4-5943-CC36-D725-E77ED464E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410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2025-02-09T10:04:31Z</dcterms:created>
  <dcterms:modified xsi:type="dcterms:W3CDTF">2025-02-09T10:06:45Z</dcterms:modified>
</cp:coreProperties>
</file>