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111" r:id="rId2"/>
    <p:sldId id="7127" r:id="rId3"/>
    <p:sldId id="712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548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92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918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8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681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68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o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0711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97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221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967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5776" y="534437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8331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211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04086"/>
            <a:ext cx="10515600" cy="3344563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5776" y="53443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Click to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edit Reference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60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FF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3233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275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61053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5EEFF-3381-2EE1-E2E8-1AA450BB6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6D8210B-C09E-C35B-E9E9-8DC8DE1494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6EB746-AAF6-3AFE-11AC-F0AD3C71E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1143000"/>
            <a:ext cx="10591800" cy="2667000"/>
          </a:xfrm>
        </p:spPr>
        <p:txBody>
          <a:bodyPr>
            <a:normAutofit/>
          </a:bodyPr>
          <a:lstStyle/>
          <a:p>
            <a:r>
              <a:rPr lang="en-US" dirty="0"/>
              <a:t>19 December 2024</a:t>
            </a:r>
            <a:br>
              <a:rPr lang="en-US" dirty="0"/>
            </a:br>
            <a:r>
              <a:rPr lang="en-US" dirty="0"/>
              <a:t>Onwards to Washington DC, USA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EC669365-4949-22FC-2AB2-05992C608713}"/>
              </a:ext>
            </a:extLst>
          </p:cNvPr>
          <p:cNvSpPr txBox="1">
            <a:spLocks/>
          </p:cNvSpPr>
          <p:nvPr/>
        </p:nvSpPr>
        <p:spPr>
          <a:xfrm>
            <a:off x="990600" y="36576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19 ديسمبر 2024 فصاعدا إلى واشنطن العاصمة ، الولايات المتحدة الأمريكية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114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assenger Airplane Take Off from Runways Against Beautiful Sky, Stock Image  - Image of trip, travel: 88822493">
            <a:extLst>
              <a:ext uri="{FF2B5EF4-FFF2-40B4-BE49-F238E27FC236}">
                <a16:creationId xmlns:a16="http://schemas.microsoft.com/office/drawing/2014/main" id="{58D33B48-DE62-05B5-E286-B7E2493991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" b="45659"/>
          <a:stretch/>
        </p:blipFill>
        <p:spPr bwMode="auto">
          <a:xfrm>
            <a:off x="1371600" y="0"/>
            <a:ext cx="9414648" cy="479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812FA5-6743-D747-6888-46B73CD99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105400"/>
            <a:ext cx="11093824" cy="1259742"/>
          </a:xfrm>
        </p:spPr>
        <p:txBody>
          <a:bodyPr>
            <a:noAutofit/>
          </a:bodyPr>
          <a:lstStyle/>
          <a:p>
            <a:r>
              <a:rPr lang="en-US" sz="3200" dirty="0"/>
              <a:t>And now, mid-December 2024, is time to go back to the USA and see my family and friends there, especially over the holidays and into the new year 2025!</a:t>
            </a:r>
          </a:p>
        </p:txBody>
      </p:sp>
    </p:spTree>
    <p:extLst>
      <p:ext uri="{BB962C8B-B14F-4D97-AF65-F5344CB8AC3E}">
        <p14:creationId xmlns:p14="http://schemas.microsoft.com/office/powerpoint/2010/main" val="3561747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ECD52-977D-D718-06ED-C6E296940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assenger Airplane Take Off from Runways Against Beautiful Sky, Stock Image  - Image of trip, travel: 88822493">
            <a:extLst>
              <a:ext uri="{FF2B5EF4-FFF2-40B4-BE49-F238E27FC236}">
                <a16:creationId xmlns:a16="http://schemas.microsoft.com/office/drawing/2014/main" id="{D73D751C-62AA-77B8-FDAC-457E566BFE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" b="45659"/>
          <a:stretch/>
        </p:blipFill>
        <p:spPr bwMode="auto">
          <a:xfrm>
            <a:off x="1371600" y="0"/>
            <a:ext cx="9414648" cy="479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60C213-E708-C2F4-BAD1-BC5F17E53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105400"/>
            <a:ext cx="11093824" cy="1259742"/>
          </a:xfrm>
        </p:spPr>
        <p:txBody>
          <a:bodyPr>
            <a:noAutofit/>
          </a:bodyPr>
          <a:lstStyle/>
          <a:p>
            <a:r>
              <a:rPr lang="ar-EG" sz="3200" dirty="0"/>
              <a:t>والآن ، منتصف ديسمبر 2024 ، حان الوقت للعودة إلى الولايات المتحدة ورؤية عائلتي وأصدقائي هناك ، خاصة خلال العطلات وحتى العام الجديد 2025!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6711788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F126D08-264B-469E-BC33-F7418BE0F370}" vid="{8660A268-5024-4202-B933-93AF55F0BC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79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Theme1</vt:lpstr>
      <vt:lpstr>19 December 2024 Onwards to Washington DC, USA</vt:lpstr>
      <vt:lpstr>And now, mid-December 2024, is time to go back to the USA and see my family and friends there, especially over the holidays and into the new year 2025!</vt:lpstr>
      <vt:lpstr>والآن ، منتصف ديسمبر 2024 ، حان الوقت للعودة إلى الولايات المتحدة ورؤية عائلتي وأصدقائي هناك ، خاصة خلال العطلات وحتى العام الجديد 2025!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2025-02-23T08:53:32Z</dcterms:created>
  <dcterms:modified xsi:type="dcterms:W3CDTF">2025-02-23T08:57:43Z</dcterms:modified>
</cp:coreProperties>
</file>