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48" d="100"/>
          <a:sy n="48" d="100"/>
        </p:scale>
        <p:origin x="90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386CE-8518-BD35-C2B8-399CC672A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2FC315-8BBF-571C-9413-CBEDD5D9AF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0B09A4-FFC1-E45F-81DF-663F82F88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B4549-F92B-4832-8650-B28173361EF0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84DC72-2957-E3EA-D3B5-336ACC1B4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FBC8C0-967C-39FF-7E90-931F60C4A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871A2-2A35-42EE-B9C1-C504E5A0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362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03BC8-434B-C700-434A-10971C0CD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D93C38-28EB-51AF-CA1C-0C12F2C40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2DF55F-F1D5-9A5A-FA10-7BA05A559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B4549-F92B-4832-8650-B28173361EF0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F13DE8-C242-18BE-00C8-65E5311F2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A3388-783B-08C8-5807-EF184FCCD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871A2-2A35-42EE-B9C1-C504E5A0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039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C040CE-523E-5182-DB04-39ED546C3E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CD5792-388F-CF46-AE6A-280EF428B0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F0375-4BA3-F6B5-B807-DD02CACD3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B4549-F92B-4832-8650-B28173361EF0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6B232B-9037-03C4-424F-FFE6DC07D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2BB739-9BF4-7569-97C1-D72440D73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871A2-2A35-42EE-B9C1-C504E5A0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673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232EE-DBC7-E55C-F15C-1A008B558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AF5F9-EF85-6FED-8F95-E6663AE681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EF2D1A-2539-D50D-3E49-C3353E866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B4549-F92B-4832-8650-B28173361EF0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A1FFA5-49A4-7FAE-FAF1-1D1C3E217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70F1C0-9B8F-D597-8717-E2006FADE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871A2-2A35-42EE-B9C1-C504E5A0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078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8DF1F-5812-8634-7F5D-FAAECB89C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9B1C05-8C0A-4CD8-D8DE-0539849C19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108B90-C564-9A9E-4625-C8F26423B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B4549-F92B-4832-8650-B28173361EF0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DFF7EF-0360-2592-8566-A5C791BFA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DE53C-7FBE-3F52-0F8D-52AD87786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871A2-2A35-42EE-B9C1-C504E5A0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217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67B94-A001-DA53-C59F-F95816D57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19877-5037-EDD6-166B-462A6CBC5B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48A1D9-A788-A804-36F7-5597D6355B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657F01-B756-AF56-6C0B-6747FED4E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B4549-F92B-4832-8650-B28173361EF0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6A8A56-D82A-60C0-0288-43821E7B8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20ABC9-F52B-352C-E29A-6EFD29A8B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871A2-2A35-42EE-B9C1-C504E5A0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450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CF673-1394-2641-90BE-FE513A03A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E545CD-E057-512C-981B-CF709CA40F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177347-1D62-ED0B-A53B-995D4C7EE0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BDA9CC-2B6B-7FA5-5A31-C143AA5A7D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07A72B-D9BF-EBCF-94A1-2B7A016FE5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27EFF4-463C-AFB1-45EC-34B1F260D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B4549-F92B-4832-8650-B28173361EF0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A24700-563D-F615-370C-F2A15BF56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FC7835-1EB9-658D-729C-408840F89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871A2-2A35-42EE-B9C1-C504E5A0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908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0AE44-9440-A63F-5727-F04177F81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AD875A-2E3A-2A37-4E4B-199D8DF4C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B4549-F92B-4832-8650-B28173361EF0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577D30-1DB7-95ED-4E8A-4654D787D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89D197-C388-3C76-8445-1AB6C9A5F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871A2-2A35-42EE-B9C1-C504E5A0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899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7F0800-5318-EF7F-B583-B254368AE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B4549-F92B-4832-8650-B28173361EF0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066C93-11FD-2894-5043-5926FC2DA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B7D387-4432-1B06-08D9-66C262277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871A2-2A35-42EE-B9C1-C504E5A0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130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C1059-D671-24BD-09EC-267E0DB07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181A42-A116-BB58-92F3-E73028370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9AF398-4454-E685-A0E1-0311E35B4F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86BF30-2558-C58B-7C32-DA78EAD31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B4549-F92B-4832-8650-B28173361EF0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9AA9F1-5F85-56D3-1BFE-C32E97EAC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D3CC57-7619-585E-3789-89FA22A3C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871A2-2A35-42EE-B9C1-C504E5A0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047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F3321-635A-D6B1-F11E-0B80C3B60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14406F-D166-58F3-9185-4AD525B2D3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BE993A-B2EE-EF8B-C964-11626B7478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072CB0-0F61-B101-EA25-BF259119B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B4549-F92B-4832-8650-B28173361EF0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4AC3B9-840B-3D56-2375-2EB58288B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460C0F-BEB7-D990-819C-1E73AF1D1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871A2-2A35-42EE-B9C1-C504E5A0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560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43C7CC-7F6E-61F7-ED06-8996454D7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145BA0-37F7-C676-F87C-A17789CDD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3EC162-3E45-DA54-678D-F7D9177F73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B4549-F92B-4832-8650-B28173361EF0}" type="datetimeFigureOut">
              <a:rPr lang="en-US" smtClean="0"/>
              <a:t>4/5/2025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3C526-C88E-57A5-E9F8-92B00EDBD5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7C6B5F-7DBB-6652-413D-BC60399CE9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871A2-2A35-42EE-B9C1-C504E5A014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579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427689A-6A08-5E96-8F13-8DA7046BDF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7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26EF9-97D4-6592-1939-FBD58FA49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7374C8-9A0E-FD26-EEB1-C18771055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34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2025-04-05T09:07:50Z</dcterms:created>
  <dcterms:modified xsi:type="dcterms:W3CDTF">2025-04-05T09:10:14Z</dcterms:modified>
</cp:coreProperties>
</file>