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7EA7385-622E-46C4-A925-930FA701B55B}" v="53" dt="2024-08-11T16:48:26.34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80" autoAdjust="0"/>
    <p:restoredTop sz="94660"/>
  </p:normalViewPr>
  <p:slideViewPr>
    <p:cSldViewPr snapToGrid="0">
      <p:cViewPr varScale="1">
        <p:scale>
          <a:sx n="96" d="100"/>
          <a:sy n="96" d="100"/>
        </p:scale>
        <p:origin x="86" y="10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Do not remove" hidden="1">
            <a:extLst>
              <a:ext uri="{FF2B5EF4-FFF2-40B4-BE49-F238E27FC236}">
                <a16:creationId xmlns:a16="http://schemas.microsoft.com/office/drawing/2014/main" id="{09925A7F-D0D6-4937-B1B5-E1E96BDA2F1B}"/>
              </a:ext>
            </a:extLst>
          </p:cNvPr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12700" cy="12700"/>
          </a:xfrm>
          <a:prstGeom prst="octagon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58B917D-7AD4-4DDA-BC2E-23548B8832E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8B7A3D6-9001-41A4-82A6-26E6720FD3B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DC1A2A6-E2F4-486A-848D-6F5525A02A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5BDA56-02B4-49A8-AEF0-1051AF2A978A}" type="datetimeFigureOut">
              <a:rPr lang="en-US" smtClean="0"/>
              <a:t>8/12/2024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E5A8ECD-04E3-4E24-89B8-DB6DCA5304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D130870-2722-4A91-8F85-8B181F1277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CEDF19-66DA-4ADA-BEF3-E84A189FAF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22869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7CC4F0-1052-4A8F-8C6B-5793785C9F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FBAA2E7-8844-49D5-A1DD-F25556FAF42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24C3BEA-D493-44B1-A6F2-E645459884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5BDA56-02B4-49A8-AEF0-1051AF2A978A}" type="datetimeFigureOut">
              <a:rPr lang="en-US" smtClean="0"/>
              <a:t>8/12/2024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F50C7D7-90D1-4932-A384-B6CE12A4D3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EE77ED-D2C3-4173-80DD-20393FC2A9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CEDF19-66DA-4ADA-BEF3-E84A189FAF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66598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C02EFAD-820A-455C-9C6A-7AB4743F548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4899038-94D7-4075-B023-C5168BC3B46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9E01166-29CC-47D7-92D4-73BC3C94A6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5BDA56-02B4-49A8-AEF0-1051AF2A978A}" type="datetimeFigureOut">
              <a:rPr lang="en-US" smtClean="0"/>
              <a:t>8/12/2024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899B06-089D-4693-9668-DE454C99AE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13B6DCD-745F-4EE8-94DD-69522147F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CEDF19-66DA-4ADA-BEF3-E84A189FAF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15772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C4A858-C9AB-44AC-9438-254B9C3A4C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C88EF2D-6F8A-46D3-A4A7-25A09E668A5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241D65A-5F9E-4BF5-9D93-DC8F55EB44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5BDA56-02B4-49A8-AEF0-1051AF2A978A}" type="datetimeFigureOut">
              <a:rPr lang="en-US" smtClean="0"/>
              <a:t>8/12/2024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D724C1-2D81-400A-8F5C-CC3999B166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B165ABF-5956-4FA2-872C-38C1B6FBE5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CEDF19-66DA-4ADA-BEF3-E84A189FAF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37166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A8A757-5D0B-4E5D-9B97-73EEAC4FAC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80E6134-6F96-462E-8C0D-85A38DEED0E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149A402-E51F-4BBE-9E37-75DE71E48F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5BDA56-02B4-49A8-AEF0-1051AF2A978A}" type="datetimeFigureOut">
              <a:rPr lang="en-US" smtClean="0"/>
              <a:t>8/12/2024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FBF720-A5B1-4071-8CD2-BD35AEC175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E63E369-1E3E-477F-B222-B07A6B3BFD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CEDF19-66DA-4ADA-BEF3-E84A189FAF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70212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C81877-9A32-406D-85C7-DCBE117D73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B9BA6EB-D341-4223-A6BB-197D7AA1823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CBCA1EF-0FF0-43B5-907F-FF6379DA4DA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6515C16-90E9-47F5-AF9E-8769D2B228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5BDA56-02B4-49A8-AEF0-1051AF2A978A}" type="datetimeFigureOut">
              <a:rPr lang="en-US" smtClean="0"/>
              <a:t>8/12/2024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1469E65-4E5F-4A22-9248-A86A05FAAC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8E6EBDF-5802-41F2-8BC9-EFC39A4A03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CEDF19-66DA-4ADA-BEF3-E84A189FAF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32341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175FBE-2039-4FBD-B72F-73FD06C054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953B07C-9F65-4C23-8F2C-9C5283AE617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7FA8845-EC9D-4423-B261-344DEA45C9C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7AD852C-A17F-42F2-A8E5-1D347EFE376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E9BC4AA-C590-47E7-9BD2-55D6A3CDDDD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5C37B3F-C890-4818-815F-67CD2D3AE3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5BDA56-02B4-49A8-AEF0-1051AF2A978A}" type="datetimeFigureOut">
              <a:rPr lang="en-US" smtClean="0"/>
              <a:t>8/12/2024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01750D5-9979-4B7F-AD9F-93115874C1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B2B19D3-E7F7-42AD-8AA2-C1172D7F0A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CEDF19-66DA-4ADA-BEF3-E84A189FAF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90551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C8BFFA-075F-46EE-81D5-CABD2CBD54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631BC51-75BC-429F-A817-799B60AF2D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5BDA56-02B4-49A8-AEF0-1051AF2A978A}" type="datetimeFigureOut">
              <a:rPr lang="en-US" smtClean="0"/>
              <a:t>8/12/2024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4E109AD-343B-484C-B854-97A1CCC219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2E36D21-0A96-4D30-A427-59473ABC20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CEDF19-66DA-4ADA-BEF3-E84A189FAF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43643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C00E4DA-15E5-4400-8EFC-5082BBF524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5BDA56-02B4-49A8-AEF0-1051AF2A978A}" type="datetimeFigureOut">
              <a:rPr lang="en-US" smtClean="0"/>
              <a:t>8/12/2024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14FAA88-5500-40E8-BF2C-627A38EA44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774CDAD-B92A-46FF-88CA-9A68714E38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CEDF19-66DA-4ADA-BEF3-E84A189FAF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89087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2D86E1-6BF2-4F29-9A92-0C2E60C281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DE8755C-F384-443A-9252-D92086E3E0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9166E41-C02F-40B0-95C0-6AE5E07390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55B1AB5-9F47-4F32-9F3C-46A7F3F95E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5BDA56-02B4-49A8-AEF0-1051AF2A978A}" type="datetimeFigureOut">
              <a:rPr lang="en-US" smtClean="0"/>
              <a:t>8/12/2024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07C4A11-6D6B-4003-87D8-51659F7169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08A6A75-FF27-4125-8F3D-C88D98110F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CEDF19-66DA-4ADA-BEF3-E84A189FAF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62552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E7CDA6-B9F8-4A71-8040-AEA5476A64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5016D81-0D73-4F1D-B4BE-FDE0DA57F8C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858ABB0-DD2C-4AB2-B854-49308665D97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34525E5-8908-4DC6-907A-C35A56CC08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5BDA56-02B4-49A8-AEF0-1051AF2A978A}" type="datetimeFigureOut">
              <a:rPr lang="en-US" smtClean="0"/>
              <a:t>8/12/2024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BEDDCA5-6D89-424F-A30A-93BE8D31DA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FA0E617-1197-497D-A44D-49F2CC98DF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CEDF19-66DA-4ADA-BEF3-E84A189FAF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55649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4C64B86-9F5C-447C-86F5-4220903522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1CAFD09-D702-4F5B-81B7-95B0374E3BF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18AC8B3-AA14-4B7A-A2CA-59D563164A0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5BDA56-02B4-49A8-AEF0-1051AF2A978A}" type="datetimeFigureOut">
              <a:rPr lang="en-US" smtClean="0"/>
              <a:t>8/12/2024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8EEA7C2-79D0-4DC2-86C0-2F91432F289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D438F2B-5513-432D-A6DE-72AF2E407F9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CEDF19-66DA-4ADA-BEF3-E84A189FAF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61413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D925802-2A36-4692-B030-CE8C12FD0C1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78658" y="0"/>
            <a:ext cx="12270658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0090858-6FCA-4AF3-9C56-37AD625AE8A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48707F8-D96C-4252-8F03-50635B1963E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4522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7412FB4E-4F10-4AC9-B987-F43E15856F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27820"/>
            <a:ext cx="12192000" cy="698581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0090858-6FCA-4AF3-9C56-37AD625AE8A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48707F8-D96C-4252-8F03-50635B1963E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96891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478E4D4-4A35-4CDA-90E1-68017ABE314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7" y="0"/>
            <a:ext cx="12163425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0090858-6FCA-4AF3-9C56-37AD625AE8A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48707F8-D96C-4252-8F03-50635B1963E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9029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D9610B59-5032-4030-922F-621720B0F95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270658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0090858-6FCA-4AF3-9C56-37AD625AE8A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48707F8-D96C-4252-8F03-50635B1963E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20582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4E8AC8F-1DA8-476B-AEBB-4E2961A112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1277" y="0"/>
            <a:ext cx="11336594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0090858-6FCA-4AF3-9C56-37AD625AE8A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48707F8-D96C-4252-8F03-50635B1963E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50043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FD52A81-4655-4968-8DB6-472F86697B5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12408310" cy="697107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0090858-6FCA-4AF3-9C56-37AD625AE8A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48707F8-D96C-4252-8F03-50635B1963E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854077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_SLIDE_TYPE" val="6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Ahmed shiref</dc:creator>
  <cp:lastModifiedBy>Ahmed shiref</cp:lastModifiedBy>
  <cp:revision>2</cp:revision>
  <dcterms:created xsi:type="dcterms:W3CDTF">2024-08-11T16:45:51Z</dcterms:created>
  <dcterms:modified xsi:type="dcterms:W3CDTF">2024-08-12T16:58:32Z</dcterms:modified>
</cp:coreProperties>
</file>