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4073C-82A7-1D67-02D1-C914DCACF8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AF5AEE-69EA-FB92-5EF6-332D4F20A8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780F4-B168-DF57-F356-BBE470FC6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428C7E-9723-D215-9FC4-8CCC34590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4C2C8-C089-3E7A-EFD0-6A56911BC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179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538A8-A629-7821-1229-B973A7520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918A82-1E56-87B3-0DAD-F0FC17ED45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C970A-6D35-036F-0CEC-ED210BDBB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F61E4-4519-ACA8-0CD1-967A3BC04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27301-E6CC-3C61-E17F-DF62D3E12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145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13CC5E-0508-D2BB-D379-719748061F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6B344E-7756-B122-5848-18311F26DF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6EFCC-FF78-1469-F5CA-6F8E58CEC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5C7D0-90F2-6823-E28B-2A979259F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2D3AE1-81FF-8940-0AE8-728A8027B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925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0BE89-2CB4-4536-1021-A1F9C0D03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DD06F-F6B3-0581-9185-65EA1EE91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FE43C2-063E-7349-7B1D-D979F481C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627E13-825C-4758-7BB2-57612AB2D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66FB50-2C7C-F58A-E22B-04E31509A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75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F38CC-7069-048B-4C2B-44DA9227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7AD1BB-8490-4717-C1B8-C54C72009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CA7B9-74A7-6F30-2690-89B46ADA3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B3578B-3D6C-37A1-CB54-08A05802F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529F0F-6266-0723-225B-433B99D87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780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7CA8D-B8A4-A986-DF8D-0BFF9B310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EF2E5-1D7A-25AC-D750-679CC70543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5DD607-5CDF-6946-C25C-75E2E63E41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4137C4-7142-23E0-5915-1FEE67FAA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214D0B-9E18-71EA-21F9-5FF2C77B3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D0A6CE-8DD3-1190-A39F-F2E1BFE64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259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4153E-F422-704B-058A-C49A203AC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133464-6C9A-2F89-DF6C-7A35403A9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C603EF-1F77-3B89-863C-85AFEE25DC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315412-A378-8AFC-72E9-6592B361A8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47E64D-8688-25D1-67EC-3DEDF1AF98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8164E2-328D-5D75-B093-D2F4F810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716A55-D835-AE9E-639F-351647FDB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264216E-F188-A1D0-0723-A55B276A1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0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35D08-2623-DE85-50A6-B96B9D2A6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907B30-2F11-0B75-345B-5A93E46A7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D20D6D-D5B1-090E-1122-5AA26C9AA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D54954-2619-96F0-E426-72787D400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620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9D55ED-5C0B-F966-8DE8-1FB7A5C1C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035E63-1034-A4EE-5883-057897AFA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95D1B-252A-363B-8869-D5743A7FB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779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35329-1D2F-4FFD-0E76-D9141389F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B3CCF8-6100-1B32-E3C5-E452A3311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49258A-1C8B-4A88-7497-03BE931058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A9A489-7DB8-1231-F96D-B1CD4034F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01963A-B495-9F18-C2C5-7E2278919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1CED51-1C91-70D2-70BA-BC92E786F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362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E5F21-F64C-4B0B-CFE2-C384033CA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75C7BF-D153-40DD-BA0E-7721B388AC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8A51CF-52AE-87F1-4D99-DDB7D936FD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51DEEE-CF5E-15C6-70BC-681DFA850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0F8878-A18C-8E03-2EB8-42CA9AE7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D6DCAF-6551-BA24-C6CE-0CA24B5EF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41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F117CC-C02C-DC7B-3C9C-216DEBAFE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2C897C-6B97-77AA-533F-4313DE54C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14815-0C71-E411-8DC3-73FCE1C64A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07284F-F44E-4BC3-9B84-B2B02D2F38C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D49F6-05EA-AFE1-2A06-C4EC0EE67F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2318F-9D97-5BF1-C856-3062560B6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2E438D-F8EE-4E38-B0F5-D0DB71B6B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186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قد تكون صورة ‏نص‏">
            <a:extLst>
              <a:ext uri="{FF2B5EF4-FFF2-40B4-BE49-F238E27FC236}">
                <a16:creationId xmlns:a16="http://schemas.microsoft.com/office/drawing/2014/main" id="{2EC8B198-5A72-1B0E-223D-0E6C66DDE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703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E8066A-1925-3676-F60B-2D81DEEE8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قد تكون صورة ‏نص‏">
            <a:extLst>
              <a:ext uri="{FF2B5EF4-FFF2-40B4-BE49-F238E27FC236}">
                <a16:creationId xmlns:a16="http://schemas.microsoft.com/office/drawing/2014/main" id="{2EA72324-9961-6612-81F8-287D9A3D9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064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7E803E-7234-A6A1-7024-D14969FDA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قد تكون صورة ‏‏ناطحة سحاب‏ و‏نص‏‏">
            <a:extLst>
              <a:ext uri="{FF2B5EF4-FFF2-40B4-BE49-F238E27FC236}">
                <a16:creationId xmlns:a16="http://schemas.microsoft.com/office/drawing/2014/main" id="{24E07B4E-9816-13CF-AA62-24A86B3AA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911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4792E-2428-561E-A9F0-037230AAF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قد تكون صورة ‏‏شخصين‏ و‏نص‏‏">
            <a:extLst>
              <a:ext uri="{FF2B5EF4-FFF2-40B4-BE49-F238E27FC236}">
                <a16:creationId xmlns:a16="http://schemas.microsoft.com/office/drawing/2014/main" id="{A1F57591-DE24-733E-39D6-0DECF8FE2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35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DC70E-0462-EC23-37E2-5536F414C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قد تكون صورة ‏‏شخصين‏ و‏نص‏‏">
            <a:extLst>
              <a:ext uri="{FF2B5EF4-FFF2-40B4-BE49-F238E27FC236}">
                <a16:creationId xmlns:a16="http://schemas.microsoft.com/office/drawing/2014/main" id="{95D61EAF-BBEF-6295-0FA8-0FC39A28E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87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6865E-F788-D104-D8AA-C919BAD26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73196F-8FE4-6491-8720-F9AC0036A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76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22C66-62AD-6363-0642-B269F5E2C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قد تكون صورة ‏‏‏‏٨‏ أشخاص‏، و‏غرفة أخبار‏‏ و‏نص‏‏">
            <a:extLst>
              <a:ext uri="{FF2B5EF4-FFF2-40B4-BE49-F238E27FC236}">
                <a16:creationId xmlns:a16="http://schemas.microsoft.com/office/drawing/2014/main" id="{4056B863-8C15-456E-79C0-9C0368FCC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441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BF757-90CB-011E-941D-38F7C3A2B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قد تكون صورة ‏‏‏٥‏ أشخاص‏ و‏تحتوي على النص '‏‎A dinner with close friends and former colleagues: (left to right: Salah Soliman, Magdy Nagi, Yehia H. Zaki, Serageldin, Mohamed El-Faham)‎‏'‏‏">
            <a:extLst>
              <a:ext uri="{FF2B5EF4-FFF2-40B4-BE49-F238E27FC236}">
                <a16:creationId xmlns:a16="http://schemas.microsoft.com/office/drawing/2014/main" id="{1918814D-715C-4690-6D2D-B5F549589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502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82F73-3ACB-6298-3DAA-61CD29262C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قد تكون صورة ‏‏‏٥‏ أشخاص‏ و‏نص‏‏">
            <a:extLst>
              <a:ext uri="{FF2B5EF4-FFF2-40B4-BE49-F238E27FC236}">
                <a16:creationId xmlns:a16="http://schemas.microsoft.com/office/drawing/2014/main" id="{17E1E347-DAF3-93F4-4691-3F94CC24C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880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2025-02-12T09:02:57Z</dcterms:created>
  <dcterms:modified xsi:type="dcterms:W3CDTF">2025-02-12T09:06:50Z</dcterms:modified>
</cp:coreProperties>
</file>