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45" d="100"/>
          <a:sy n="45" d="100"/>
        </p:scale>
        <p:origin x="998"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D82CD-D365-F9E5-B6E4-18F82BCA50A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DB4BBF-1DB1-F7CC-F7B2-530B030F6E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26FD18A-895C-D33B-B4C4-5B9964B69DCA}"/>
              </a:ext>
            </a:extLst>
          </p:cNvPr>
          <p:cNvSpPr>
            <a:spLocks noGrp="1"/>
          </p:cNvSpPr>
          <p:nvPr>
            <p:ph type="dt" sz="half" idx="10"/>
          </p:nvPr>
        </p:nvSpPr>
        <p:spPr/>
        <p:txBody>
          <a:bodyPr/>
          <a:lstStyle/>
          <a:p>
            <a:fld id="{DDD40F4D-B11A-44DA-B848-942824B50332}" type="datetimeFigureOut">
              <a:rPr lang="en-US" smtClean="0"/>
              <a:t>2/12/2025</a:t>
            </a:fld>
            <a:endParaRPr lang="en-US"/>
          </a:p>
        </p:txBody>
      </p:sp>
      <p:sp>
        <p:nvSpPr>
          <p:cNvPr id="5" name="Footer Placeholder 4">
            <a:extLst>
              <a:ext uri="{FF2B5EF4-FFF2-40B4-BE49-F238E27FC236}">
                <a16:creationId xmlns:a16="http://schemas.microsoft.com/office/drawing/2014/main" id="{5D9F9C6B-13B2-D399-DA93-B2D7ED90E2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D6E399-4AA8-9C85-226A-38F54221F3AB}"/>
              </a:ext>
            </a:extLst>
          </p:cNvPr>
          <p:cNvSpPr>
            <a:spLocks noGrp="1"/>
          </p:cNvSpPr>
          <p:nvPr>
            <p:ph type="sldNum" sz="quarter" idx="12"/>
          </p:nvPr>
        </p:nvSpPr>
        <p:spPr/>
        <p:txBody>
          <a:bodyPr/>
          <a:lstStyle/>
          <a:p>
            <a:fld id="{B23254DE-AC3E-40B1-9A36-B473F4F73561}" type="slidenum">
              <a:rPr lang="en-US" smtClean="0"/>
              <a:t>‹#›</a:t>
            </a:fld>
            <a:endParaRPr lang="en-US"/>
          </a:p>
        </p:txBody>
      </p:sp>
    </p:spTree>
    <p:extLst>
      <p:ext uri="{BB962C8B-B14F-4D97-AF65-F5344CB8AC3E}">
        <p14:creationId xmlns:p14="http://schemas.microsoft.com/office/powerpoint/2010/main" val="3899946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40C38-BCCD-EFE3-D16C-B49417A1B3A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3FAA5CD-0CF5-5F35-5A2E-445AE656EB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F8D4FF-B27C-BE94-FBE2-18E9C5EC95B6}"/>
              </a:ext>
            </a:extLst>
          </p:cNvPr>
          <p:cNvSpPr>
            <a:spLocks noGrp="1"/>
          </p:cNvSpPr>
          <p:nvPr>
            <p:ph type="dt" sz="half" idx="10"/>
          </p:nvPr>
        </p:nvSpPr>
        <p:spPr/>
        <p:txBody>
          <a:bodyPr/>
          <a:lstStyle/>
          <a:p>
            <a:fld id="{DDD40F4D-B11A-44DA-B848-942824B50332}" type="datetimeFigureOut">
              <a:rPr lang="en-US" smtClean="0"/>
              <a:t>2/12/2025</a:t>
            </a:fld>
            <a:endParaRPr lang="en-US"/>
          </a:p>
        </p:txBody>
      </p:sp>
      <p:sp>
        <p:nvSpPr>
          <p:cNvPr id="5" name="Footer Placeholder 4">
            <a:extLst>
              <a:ext uri="{FF2B5EF4-FFF2-40B4-BE49-F238E27FC236}">
                <a16:creationId xmlns:a16="http://schemas.microsoft.com/office/drawing/2014/main" id="{CB7F1414-C0F6-B071-5E50-A882AF73F3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B78635-72EC-53D2-8312-E673F7CA487B}"/>
              </a:ext>
            </a:extLst>
          </p:cNvPr>
          <p:cNvSpPr>
            <a:spLocks noGrp="1"/>
          </p:cNvSpPr>
          <p:nvPr>
            <p:ph type="sldNum" sz="quarter" idx="12"/>
          </p:nvPr>
        </p:nvSpPr>
        <p:spPr/>
        <p:txBody>
          <a:bodyPr/>
          <a:lstStyle/>
          <a:p>
            <a:fld id="{B23254DE-AC3E-40B1-9A36-B473F4F73561}" type="slidenum">
              <a:rPr lang="en-US" smtClean="0"/>
              <a:t>‹#›</a:t>
            </a:fld>
            <a:endParaRPr lang="en-US"/>
          </a:p>
        </p:txBody>
      </p:sp>
    </p:spTree>
    <p:extLst>
      <p:ext uri="{BB962C8B-B14F-4D97-AF65-F5344CB8AC3E}">
        <p14:creationId xmlns:p14="http://schemas.microsoft.com/office/powerpoint/2010/main" val="21824298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CDCFEA2-7383-A43B-47D6-D38121D7FA6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8E65A0-6307-263A-DC34-83288FECC04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B9A252-99C4-B387-2231-ED9709F77C2F}"/>
              </a:ext>
            </a:extLst>
          </p:cNvPr>
          <p:cNvSpPr>
            <a:spLocks noGrp="1"/>
          </p:cNvSpPr>
          <p:nvPr>
            <p:ph type="dt" sz="half" idx="10"/>
          </p:nvPr>
        </p:nvSpPr>
        <p:spPr/>
        <p:txBody>
          <a:bodyPr/>
          <a:lstStyle/>
          <a:p>
            <a:fld id="{DDD40F4D-B11A-44DA-B848-942824B50332}" type="datetimeFigureOut">
              <a:rPr lang="en-US" smtClean="0"/>
              <a:t>2/12/2025</a:t>
            </a:fld>
            <a:endParaRPr lang="en-US"/>
          </a:p>
        </p:txBody>
      </p:sp>
      <p:sp>
        <p:nvSpPr>
          <p:cNvPr id="5" name="Footer Placeholder 4">
            <a:extLst>
              <a:ext uri="{FF2B5EF4-FFF2-40B4-BE49-F238E27FC236}">
                <a16:creationId xmlns:a16="http://schemas.microsoft.com/office/drawing/2014/main" id="{5D519509-9D0B-FC99-99B4-5A3941C612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0AED99-476C-3C04-F6EB-045135198208}"/>
              </a:ext>
            </a:extLst>
          </p:cNvPr>
          <p:cNvSpPr>
            <a:spLocks noGrp="1"/>
          </p:cNvSpPr>
          <p:nvPr>
            <p:ph type="sldNum" sz="quarter" idx="12"/>
          </p:nvPr>
        </p:nvSpPr>
        <p:spPr/>
        <p:txBody>
          <a:bodyPr/>
          <a:lstStyle/>
          <a:p>
            <a:fld id="{B23254DE-AC3E-40B1-9A36-B473F4F73561}" type="slidenum">
              <a:rPr lang="en-US" smtClean="0"/>
              <a:t>‹#›</a:t>
            </a:fld>
            <a:endParaRPr lang="en-US"/>
          </a:p>
        </p:txBody>
      </p:sp>
    </p:spTree>
    <p:extLst>
      <p:ext uri="{BB962C8B-B14F-4D97-AF65-F5344CB8AC3E}">
        <p14:creationId xmlns:p14="http://schemas.microsoft.com/office/powerpoint/2010/main" val="2093079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1E6F5-F660-B563-8006-B12D5033DC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1838E6-3B3A-EFC4-A1A7-55A7316FD12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5B6F67-E63B-E19F-8BCC-957942D8E289}"/>
              </a:ext>
            </a:extLst>
          </p:cNvPr>
          <p:cNvSpPr>
            <a:spLocks noGrp="1"/>
          </p:cNvSpPr>
          <p:nvPr>
            <p:ph type="dt" sz="half" idx="10"/>
          </p:nvPr>
        </p:nvSpPr>
        <p:spPr/>
        <p:txBody>
          <a:bodyPr/>
          <a:lstStyle/>
          <a:p>
            <a:fld id="{DDD40F4D-B11A-44DA-B848-942824B50332}" type="datetimeFigureOut">
              <a:rPr lang="en-US" smtClean="0"/>
              <a:t>2/12/2025</a:t>
            </a:fld>
            <a:endParaRPr lang="en-US"/>
          </a:p>
        </p:txBody>
      </p:sp>
      <p:sp>
        <p:nvSpPr>
          <p:cNvPr id="5" name="Footer Placeholder 4">
            <a:extLst>
              <a:ext uri="{FF2B5EF4-FFF2-40B4-BE49-F238E27FC236}">
                <a16:creationId xmlns:a16="http://schemas.microsoft.com/office/drawing/2014/main" id="{2C992724-0BB8-51E5-259A-D82CB8F706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F551CC-6D0A-663D-5FD7-06B473911F54}"/>
              </a:ext>
            </a:extLst>
          </p:cNvPr>
          <p:cNvSpPr>
            <a:spLocks noGrp="1"/>
          </p:cNvSpPr>
          <p:nvPr>
            <p:ph type="sldNum" sz="quarter" idx="12"/>
          </p:nvPr>
        </p:nvSpPr>
        <p:spPr/>
        <p:txBody>
          <a:bodyPr/>
          <a:lstStyle/>
          <a:p>
            <a:fld id="{B23254DE-AC3E-40B1-9A36-B473F4F73561}" type="slidenum">
              <a:rPr lang="en-US" smtClean="0"/>
              <a:t>‹#›</a:t>
            </a:fld>
            <a:endParaRPr lang="en-US"/>
          </a:p>
        </p:txBody>
      </p:sp>
    </p:spTree>
    <p:extLst>
      <p:ext uri="{BB962C8B-B14F-4D97-AF65-F5344CB8AC3E}">
        <p14:creationId xmlns:p14="http://schemas.microsoft.com/office/powerpoint/2010/main" val="3802239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72345-F732-8BDF-6AC1-88D648BDBA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C74BCAA-681D-40B4-C5F3-8D3C1CEA2C2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2FA182C-2BAB-CB48-F7BA-65813726FBFD}"/>
              </a:ext>
            </a:extLst>
          </p:cNvPr>
          <p:cNvSpPr>
            <a:spLocks noGrp="1"/>
          </p:cNvSpPr>
          <p:nvPr>
            <p:ph type="dt" sz="half" idx="10"/>
          </p:nvPr>
        </p:nvSpPr>
        <p:spPr/>
        <p:txBody>
          <a:bodyPr/>
          <a:lstStyle/>
          <a:p>
            <a:fld id="{DDD40F4D-B11A-44DA-B848-942824B50332}" type="datetimeFigureOut">
              <a:rPr lang="en-US" smtClean="0"/>
              <a:t>2/12/2025</a:t>
            </a:fld>
            <a:endParaRPr lang="en-US"/>
          </a:p>
        </p:txBody>
      </p:sp>
      <p:sp>
        <p:nvSpPr>
          <p:cNvPr id="5" name="Footer Placeholder 4">
            <a:extLst>
              <a:ext uri="{FF2B5EF4-FFF2-40B4-BE49-F238E27FC236}">
                <a16:creationId xmlns:a16="http://schemas.microsoft.com/office/drawing/2014/main" id="{1D6F530C-CE7A-F74C-5746-98D7B5780B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CADDAF-DAAA-EB33-F5CB-606F9E159510}"/>
              </a:ext>
            </a:extLst>
          </p:cNvPr>
          <p:cNvSpPr>
            <a:spLocks noGrp="1"/>
          </p:cNvSpPr>
          <p:nvPr>
            <p:ph type="sldNum" sz="quarter" idx="12"/>
          </p:nvPr>
        </p:nvSpPr>
        <p:spPr/>
        <p:txBody>
          <a:bodyPr/>
          <a:lstStyle/>
          <a:p>
            <a:fld id="{B23254DE-AC3E-40B1-9A36-B473F4F73561}" type="slidenum">
              <a:rPr lang="en-US" smtClean="0"/>
              <a:t>‹#›</a:t>
            </a:fld>
            <a:endParaRPr lang="en-US"/>
          </a:p>
        </p:txBody>
      </p:sp>
    </p:spTree>
    <p:extLst>
      <p:ext uri="{BB962C8B-B14F-4D97-AF65-F5344CB8AC3E}">
        <p14:creationId xmlns:p14="http://schemas.microsoft.com/office/powerpoint/2010/main" val="473940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E2190-2FA4-B2F4-388E-C5C0453367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7CB877-FFA0-6D62-95B0-6EE649BA6E2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62F456B-93A8-CC4B-461A-144CC59FF93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EF4A5D6-EC15-D3D6-EE59-EAE40B0DCFE0}"/>
              </a:ext>
            </a:extLst>
          </p:cNvPr>
          <p:cNvSpPr>
            <a:spLocks noGrp="1"/>
          </p:cNvSpPr>
          <p:nvPr>
            <p:ph type="dt" sz="half" idx="10"/>
          </p:nvPr>
        </p:nvSpPr>
        <p:spPr/>
        <p:txBody>
          <a:bodyPr/>
          <a:lstStyle/>
          <a:p>
            <a:fld id="{DDD40F4D-B11A-44DA-B848-942824B50332}" type="datetimeFigureOut">
              <a:rPr lang="en-US" smtClean="0"/>
              <a:t>2/12/2025</a:t>
            </a:fld>
            <a:endParaRPr lang="en-US"/>
          </a:p>
        </p:txBody>
      </p:sp>
      <p:sp>
        <p:nvSpPr>
          <p:cNvPr id="6" name="Footer Placeholder 5">
            <a:extLst>
              <a:ext uri="{FF2B5EF4-FFF2-40B4-BE49-F238E27FC236}">
                <a16:creationId xmlns:a16="http://schemas.microsoft.com/office/drawing/2014/main" id="{7CD80FD4-A3B8-6151-B9A8-4506ACA473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A71041-DEE6-6086-ACFA-AF9A5F9A754A}"/>
              </a:ext>
            </a:extLst>
          </p:cNvPr>
          <p:cNvSpPr>
            <a:spLocks noGrp="1"/>
          </p:cNvSpPr>
          <p:nvPr>
            <p:ph type="sldNum" sz="quarter" idx="12"/>
          </p:nvPr>
        </p:nvSpPr>
        <p:spPr/>
        <p:txBody>
          <a:bodyPr/>
          <a:lstStyle/>
          <a:p>
            <a:fld id="{B23254DE-AC3E-40B1-9A36-B473F4F73561}" type="slidenum">
              <a:rPr lang="en-US" smtClean="0"/>
              <a:t>‹#›</a:t>
            </a:fld>
            <a:endParaRPr lang="en-US"/>
          </a:p>
        </p:txBody>
      </p:sp>
    </p:spTree>
    <p:extLst>
      <p:ext uri="{BB962C8B-B14F-4D97-AF65-F5344CB8AC3E}">
        <p14:creationId xmlns:p14="http://schemas.microsoft.com/office/powerpoint/2010/main" val="931912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6E0B3-32A4-4205-F72E-C2730CC5762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BAEECDA-376E-56AF-A0DA-F24B9DF41A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3BEFD9-EEB6-7325-AB2C-2D0CCA2499E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B91313E-4349-6813-3799-EC5ADD7B15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7DD7B04-3444-6CD1-39AC-1F2A15DA7B2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E555677-4824-FC1D-20D1-A5ED8A2E9C38}"/>
              </a:ext>
            </a:extLst>
          </p:cNvPr>
          <p:cNvSpPr>
            <a:spLocks noGrp="1"/>
          </p:cNvSpPr>
          <p:nvPr>
            <p:ph type="dt" sz="half" idx="10"/>
          </p:nvPr>
        </p:nvSpPr>
        <p:spPr/>
        <p:txBody>
          <a:bodyPr/>
          <a:lstStyle/>
          <a:p>
            <a:fld id="{DDD40F4D-B11A-44DA-B848-942824B50332}" type="datetimeFigureOut">
              <a:rPr lang="en-US" smtClean="0"/>
              <a:t>2/12/2025</a:t>
            </a:fld>
            <a:endParaRPr lang="en-US"/>
          </a:p>
        </p:txBody>
      </p:sp>
      <p:sp>
        <p:nvSpPr>
          <p:cNvPr id="8" name="Footer Placeholder 7">
            <a:extLst>
              <a:ext uri="{FF2B5EF4-FFF2-40B4-BE49-F238E27FC236}">
                <a16:creationId xmlns:a16="http://schemas.microsoft.com/office/drawing/2014/main" id="{522455DA-C3EF-DB37-9252-4789D100570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A0A4AC9-1D6A-FA1C-FF15-08EA407A4B8A}"/>
              </a:ext>
            </a:extLst>
          </p:cNvPr>
          <p:cNvSpPr>
            <a:spLocks noGrp="1"/>
          </p:cNvSpPr>
          <p:nvPr>
            <p:ph type="sldNum" sz="quarter" idx="12"/>
          </p:nvPr>
        </p:nvSpPr>
        <p:spPr/>
        <p:txBody>
          <a:bodyPr/>
          <a:lstStyle/>
          <a:p>
            <a:fld id="{B23254DE-AC3E-40B1-9A36-B473F4F73561}" type="slidenum">
              <a:rPr lang="en-US" smtClean="0"/>
              <a:t>‹#›</a:t>
            </a:fld>
            <a:endParaRPr lang="en-US"/>
          </a:p>
        </p:txBody>
      </p:sp>
    </p:spTree>
    <p:extLst>
      <p:ext uri="{BB962C8B-B14F-4D97-AF65-F5344CB8AC3E}">
        <p14:creationId xmlns:p14="http://schemas.microsoft.com/office/powerpoint/2010/main" val="4128851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81C3A-B02C-536E-BADE-49384CB9E04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951C254-ADDA-8FE1-7040-42198EF4090C}"/>
              </a:ext>
            </a:extLst>
          </p:cNvPr>
          <p:cNvSpPr>
            <a:spLocks noGrp="1"/>
          </p:cNvSpPr>
          <p:nvPr>
            <p:ph type="dt" sz="half" idx="10"/>
          </p:nvPr>
        </p:nvSpPr>
        <p:spPr/>
        <p:txBody>
          <a:bodyPr/>
          <a:lstStyle/>
          <a:p>
            <a:fld id="{DDD40F4D-B11A-44DA-B848-942824B50332}" type="datetimeFigureOut">
              <a:rPr lang="en-US" smtClean="0"/>
              <a:t>2/12/2025</a:t>
            </a:fld>
            <a:endParaRPr lang="en-US"/>
          </a:p>
        </p:txBody>
      </p:sp>
      <p:sp>
        <p:nvSpPr>
          <p:cNvPr id="4" name="Footer Placeholder 3">
            <a:extLst>
              <a:ext uri="{FF2B5EF4-FFF2-40B4-BE49-F238E27FC236}">
                <a16:creationId xmlns:a16="http://schemas.microsoft.com/office/drawing/2014/main" id="{39153E66-56A7-11A2-7A9B-336DB9CB2D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3719255-2AD6-485E-A9D1-F26751801F4F}"/>
              </a:ext>
            </a:extLst>
          </p:cNvPr>
          <p:cNvSpPr>
            <a:spLocks noGrp="1"/>
          </p:cNvSpPr>
          <p:nvPr>
            <p:ph type="sldNum" sz="quarter" idx="12"/>
          </p:nvPr>
        </p:nvSpPr>
        <p:spPr/>
        <p:txBody>
          <a:bodyPr/>
          <a:lstStyle/>
          <a:p>
            <a:fld id="{B23254DE-AC3E-40B1-9A36-B473F4F73561}" type="slidenum">
              <a:rPr lang="en-US" smtClean="0"/>
              <a:t>‹#›</a:t>
            </a:fld>
            <a:endParaRPr lang="en-US"/>
          </a:p>
        </p:txBody>
      </p:sp>
    </p:spTree>
    <p:extLst>
      <p:ext uri="{BB962C8B-B14F-4D97-AF65-F5344CB8AC3E}">
        <p14:creationId xmlns:p14="http://schemas.microsoft.com/office/powerpoint/2010/main" val="3943083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BD76E6-0305-04C3-9745-4250B4EECEB3}"/>
              </a:ext>
            </a:extLst>
          </p:cNvPr>
          <p:cNvSpPr>
            <a:spLocks noGrp="1"/>
          </p:cNvSpPr>
          <p:nvPr>
            <p:ph type="dt" sz="half" idx="10"/>
          </p:nvPr>
        </p:nvSpPr>
        <p:spPr/>
        <p:txBody>
          <a:bodyPr/>
          <a:lstStyle/>
          <a:p>
            <a:fld id="{DDD40F4D-B11A-44DA-B848-942824B50332}" type="datetimeFigureOut">
              <a:rPr lang="en-US" smtClean="0"/>
              <a:t>2/12/2025</a:t>
            </a:fld>
            <a:endParaRPr lang="en-US"/>
          </a:p>
        </p:txBody>
      </p:sp>
      <p:sp>
        <p:nvSpPr>
          <p:cNvPr id="3" name="Footer Placeholder 2">
            <a:extLst>
              <a:ext uri="{FF2B5EF4-FFF2-40B4-BE49-F238E27FC236}">
                <a16:creationId xmlns:a16="http://schemas.microsoft.com/office/drawing/2014/main" id="{6ED07223-A562-936F-4143-C4D908D294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C5EDE6-F4B7-FAD9-9CF0-20D22F444E71}"/>
              </a:ext>
            </a:extLst>
          </p:cNvPr>
          <p:cNvSpPr>
            <a:spLocks noGrp="1"/>
          </p:cNvSpPr>
          <p:nvPr>
            <p:ph type="sldNum" sz="quarter" idx="12"/>
          </p:nvPr>
        </p:nvSpPr>
        <p:spPr/>
        <p:txBody>
          <a:bodyPr/>
          <a:lstStyle/>
          <a:p>
            <a:fld id="{B23254DE-AC3E-40B1-9A36-B473F4F73561}" type="slidenum">
              <a:rPr lang="en-US" smtClean="0"/>
              <a:t>‹#›</a:t>
            </a:fld>
            <a:endParaRPr lang="en-US"/>
          </a:p>
        </p:txBody>
      </p:sp>
    </p:spTree>
    <p:extLst>
      <p:ext uri="{BB962C8B-B14F-4D97-AF65-F5344CB8AC3E}">
        <p14:creationId xmlns:p14="http://schemas.microsoft.com/office/powerpoint/2010/main" val="3010997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063D1-07A3-C589-D69B-34B204273C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D50FDB6-C999-D590-30FD-8FAB83D04C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80DFFD-242B-916D-212B-5D45B8E8E4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9D67E8-1C34-1C8D-EA46-B4C9C9687A69}"/>
              </a:ext>
            </a:extLst>
          </p:cNvPr>
          <p:cNvSpPr>
            <a:spLocks noGrp="1"/>
          </p:cNvSpPr>
          <p:nvPr>
            <p:ph type="dt" sz="half" idx="10"/>
          </p:nvPr>
        </p:nvSpPr>
        <p:spPr/>
        <p:txBody>
          <a:bodyPr/>
          <a:lstStyle/>
          <a:p>
            <a:fld id="{DDD40F4D-B11A-44DA-B848-942824B50332}" type="datetimeFigureOut">
              <a:rPr lang="en-US" smtClean="0"/>
              <a:t>2/12/2025</a:t>
            </a:fld>
            <a:endParaRPr lang="en-US"/>
          </a:p>
        </p:txBody>
      </p:sp>
      <p:sp>
        <p:nvSpPr>
          <p:cNvPr id="6" name="Footer Placeholder 5">
            <a:extLst>
              <a:ext uri="{FF2B5EF4-FFF2-40B4-BE49-F238E27FC236}">
                <a16:creationId xmlns:a16="http://schemas.microsoft.com/office/drawing/2014/main" id="{5DAA5095-D222-CD06-965B-88C1F32EAF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F8FAFD-1AB5-6414-7042-21778E9E10D9}"/>
              </a:ext>
            </a:extLst>
          </p:cNvPr>
          <p:cNvSpPr>
            <a:spLocks noGrp="1"/>
          </p:cNvSpPr>
          <p:nvPr>
            <p:ph type="sldNum" sz="quarter" idx="12"/>
          </p:nvPr>
        </p:nvSpPr>
        <p:spPr/>
        <p:txBody>
          <a:bodyPr/>
          <a:lstStyle/>
          <a:p>
            <a:fld id="{B23254DE-AC3E-40B1-9A36-B473F4F73561}" type="slidenum">
              <a:rPr lang="en-US" smtClean="0"/>
              <a:t>‹#›</a:t>
            </a:fld>
            <a:endParaRPr lang="en-US"/>
          </a:p>
        </p:txBody>
      </p:sp>
    </p:spTree>
    <p:extLst>
      <p:ext uri="{BB962C8B-B14F-4D97-AF65-F5344CB8AC3E}">
        <p14:creationId xmlns:p14="http://schemas.microsoft.com/office/powerpoint/2010/main" val="3194053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05580-562A-0F94-0992-DD21B263C6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B73614A-C161-FC76-18F8-4CCF4E7E068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D5E2D8D-E7A6-45E4-F6C0-E33CA2316E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497E01-BD24-6EA9-DD9F-E1A85629E372}"/>
              </a:ext>
            </a:extLst>
          </p:cNvPr>
          <p:cNvSpPr>
            <a:spLocks noGrp="1"/>
          </p:cNvSpPr>
          <p:nvPr>
            <p:ph type="dt" sz="half" idx="10"/>
          </p:nvPr>
        </p:nvSpPr>
        <p:spPr/>
        <p:txBody>
          <a:bodyPr/>
          <a:lstStyle/>
          <a:p>
            <a:fld id="{DDD40F4D-B11A-44DA-B848-942824B50332}" type="datetimeFigureOut">
              <a:rPr lang="en-US" smtClean="0"/>
              <a:t>2/12/2025</a:t>
            </a:fld>
            <a:endParaRPr lang="en-US"/>
          </a:p>
        </p:txBody>
      </p:sp>
      <p:sp>
        <p:nvSpPr>
          <p:cNvPr id="6" name="Footer Placeholder 5">
            <a:extLst>
              <a:ext uri="{FF2B5EF4-FFF2-40B4-BE49-F238E27FC236}">
                <a16:creationId xmlns:a16="http://schemas.microsoft.com/office/drawing/2014/main" id="{71022FF9-7430-B541-872C-60CAB563B2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4713541-7BB0-6634-FC21-A51A4105537C}"/>
              </a:ext>
            </a:extLst>
          </p:cNvPr>
          <p:cNvSpPr>
            <a:spLocks noGrp="1"/>
          </p:cNvSpPr>
          <p:nvPr>
            <p:ph type="sldNum" sz="quarter" idx="12"/>
          </p:nvPr>
        </p:nvSpPr>
        <p:spPr/>
        <p:txBody>
          <a:bodyPr/>
          <a:lstStyle/>
          <a:p>
            <a:fld id="{B23254DE-AC3E-40B1-9A36-B473F4F73561}" type="slidenum">
              <a:rPr lang="en-US" smtClean="0"/>
              <a:t>‹#›</a:t>
            </a:fld>
            <a:endParaRPr lang="en-US"/>
          </a:p>
        </p:txBody>
      </p:sp>
    </p:spTree>
    <p:extLst>
      <p:ext uri="{BB962C8B-B14F-4D97-AF65-F5344CB8AC3E}">
        <p14:creationId xmlns:p14="http://schemas.microsoft.com/office/powerpoint/2010/main" val="3463669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31E4C0-BAD0-2079-E3FB-20C2B17A71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B91D62E-47EB-5F14-5417-A82D3C76D8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F95DDD-1119-FDAA-01A6-67237CED35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DD40F4D-B11A-44DA-B848-942824B50332}" type="datetimeFigureOut">
              <a:rPr lang="en-US" smtClean="0"/>
              <a:t>2/12/2025</a:t>
            </a:fld>
            <a:endParaRPr lang="en-US"/>
          </a:p>
        </p:txBody>
      </p:sp>
      <p:sp>
        <p:nvSpPr>
          <p:cNvPr id="5" name="Footer Placeholder 4">
            <a:extLst>
              <a:ext uri="{FF2B5EF4-FFF2-40B4-BE49-F238E27FC236}">
                <a16:creationId xmlns:a16="http://schemas.microsoft.com/office/drawing/2014/main" id="{0C37E1E2-1DB4-7310-46C6-8B44B7FF3E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C057403-E785-1C56-42EA-DB309B7019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23254DE-AC3E-40B1-9A36-B473F4F73561}" type="slidenum">
              <a:rPr lang="en-US" smtClean="0"/>
              <a:t>‹#›</a:t>
            </a:fld>
            <a:endParaRPr lang="en-US"/>
          </a:p>
        </p:txBody>
      </p:sp>
    </p:spTree>
    <p:extLst>
      <p:ext uri="{BB962C8B-B14F-4D97-AF65-F5344CB8AC3E}">
        <p14:creationId xmlns:p14="http://schemas.microsoft.com/office/powerpoint/2010/main" val="9433149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قد تكون صورة ‏نص‏">
            <a:extLst>
              <a:ext uri="{FF2B5EF4-FFF2-40B4-BE49-F238E27FC236}">
                <a16:creationId xmlns:a16="http://schemas.microsoft.com/office/drawing/2014/main" id="{3DA57837-1437-0C38-B7BF-D67FBC35C6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3063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423A2-A9B0-6791-CBE2-50040CB976A8}"/>
            </a:ext>
          </a:extLst>
        </p:cNvPr>
        <p:cNvGrpSpPr/>
        <p:nvPr/>
      </p:nvGrpSpPr>
      <p:grpSpPr>
        <a:xfrm>
          <a:off x="0" y="0"/>
          <a:ext cx="0" cy="0"/>
          <a:chOff x="0" y="0"/>
          <a:chExt cx="0" cy="0"/>
        </a:xfrm>
      </p:grpSpPr>
      <p:pic>
        <p:nvPicPr>
          <p:cNvPr id="12290" name="Picture 2" descr="قد تكون صورة ‏‏‏نصب تذكاري‏، و‏ناطحة سحاب‏‏ و‏نص‏‏">
            <a:extLst>
              <a:ext uri="{FF2B5EF4-FFF2-40B4-BE49-F238E27FC236}">
                <a16:creationId xmlns:a16="http://schemas.microsoft.com/office/drawing/2014/main" id="{885519DE-B04C-2744-B1EB-9854F5AA09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99299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DE5C6C-85C1-238C-73A8-4F8855DE3F9B}"/>
            </a:ext>
          </a:extLst>
        </p:cNvPr>
        <p:cNvGrpSpPr/>
        <p:nvPr/>
      </p:nvGrpSpPr>
      <p:grpSpPr>
        <a:xfrm>
          <a:off x="0" y="0"/>
          <a:ext cx="0" cy="0"/>
          <a:chOff x="0" y="0"/>
          <a:chExt cx="0" cy="0"/>
        </a:xfrm>
      </p:grpSpPr>
      <p:pic>
        <p:nvPicPr>
          <p:cNvPr id="11266" name="Picture 2" descr="قد تكون صورة ‏تحتوي على النص '‏AsAA مرة أخرى في أبو ظبي تعاون جوجنهایم مع المهندس المعماري فرا ي فرانك جيري ي لانتاج تحفة درا مية درامية أخرى على ...الماء‏'‏">
            <a:extLst>
              <a:ext uri="{FF2B5EF4-FFF2-40B4-BE49-F238E27FC236}">
                <a16:creationId xmlns:a16="http://schemas.microsoft.com/office/drawing/2014/main" id="{51945253-F1E0-029D-111B-497C40E702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6470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55ABA-C004-1362-1543-247167E03165}"/>
            </a:ext>
          </a:extLst>
        </p:cNvPr>
        <p:cNvGrpSpPr/>
        <p:nvPr/>
      </p:nvGrpSpPr>
      <p:grpSpPr>
        <a:xfrm>
          <a:off x="0" y="0"/>
          <a:ext cx="0" cy="0"/>
          <a:chOff x="0" y="0"/>
          <a:chExt cx="0" cy="0"/>
        </a:xfrm>
      </p:grpSpPr>
      <p:pic>
        <p:nvPicPr>
          <p:cNvPr id="10242" name="Picture 2" descr="قد تكون صورة ‏نص‏">
            <a:extLst>
              <a:ext uri="{FF2B5EF4-FFF2-40B4-BE49-F238E27FC236}">
                <a16:creationId xmlns:a16="http://schemas.microsoft.com/office/drawing/2014/main" id="{CD6B984F-07D7-4002-0365-BF70F65989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6150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B8557-9942-896A-B098-B55655FBCE36}"/>
            </a:ext>
          </a:extLst>
        </p:cNvPr>
        <p:cNvGrpSpPr/>
        <p:nvPr/>
      </p:nvGrpSpPr>
      <p:grpSpPr>
        <a:xfrm>
          <a:off x="0" y="0"/>
          <a:ext cx="0" cy="0"/>
          <a:chOff x="0" y="0"/>
          <a:chExt cx="0" cy="0"/>
        </a:xfrm>
      </p:grpSpPr>
      <p:pic>
        <p:nvPicPr>
          <p:cNvPr id="15362" name="Picture 2" descr="قد يكون تصميم جرافيكس لـ ‏نص‏">
            <a:extLst>
              <a:ext uri="{FF2B5EF4-FFF2-40B4-BE49-F238E27FC236}">
                <a16:creationId xmlns:a16="http://schemas.microsoft.com/office/drawing/2014/main" id="{6176DE4B-388B-A7AF-C462-0C9E16004D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79348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690DE4-C898-C666-102D-B7FD64B3C7D4}"/>
            </a:ext>
          </a:extLst>
        </p:cNvPr>
        <p:cNvGrpSpPr/>
        <p:nvPr/>
      </p:nvGrpSpPr>
      <p:grpSpPr>
        <a:xfrm>
          <a:off x="0" y="0"/>
          <a:ext cx="0" cy="0"/>
          <a:chOff x="0" y="0"/>
          <a:chExt cx="0" cy="0"/>
        </a:xfrm>
      </p:grpSpPr>
      <p:pic>
        <p:nvPicPr>
          <p:cNvPr id="14338" name="Picture 2" descr="قد يكون تصميم جرافيكس لـ ‏تحتوي على النص '‏This is all about when the art museum's building is itself a true work of art- Thank you Guggenheim for your pioneering work ذاته حد في الفن متحف مبنى يكون عندما شيء كل هو هذا الرائد عملك على غنهایم غو لك شكرا حقیقیا فنيا عملا‏'‏">
            <a:extLst>
              <a:ext uri="{FF2B5EF4-FFF2-40B4-BE49-F238E27FC236}">
                <a16:creationId xmlns:a16="http://schemas.microsoft.com/office/drawing/2014/main" id="{081C7B43-DE9C-0D56-B429-A23F2E333F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9828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D9088-35AE-021A-2172-DEAA22C6D59B}"/>
            </a:ext>
          </a:extLst>
        </p:cNvPr>
        <p:cNvGrpSpPr/>
        <p:nvPr/>
      </p:nvGrpSpPr>
      <p:grpSpPr>
        <a:xfrm>
          <a:off x="0" y="0"/>
          <a:ext cx="0" cy="0"/>
          <a:chOff x="0" y="0"/>
          <a:chExt cx="0" cy="0"/>
        </a:xfrm>
      </p:grpSpPr>
      <p:pic>
        <p:nvPicPr>
          <p:cNvPr id="3074" name="Picture 2" descr="قد تكون صورة ‏‏‏١١‏ شخصًا‏ و‏نص‏‏">
            <a:extLst>
              <a:ext uri="{FF2B5EF4-FFF2-40B4-BE49-F238E27FC236}">
                <a16:creationId xmlns:a16="http://schemas.microsoft.com/office/drawing/2014/main" id="{D01CE1B7-B180-46E1-E538-3DB81B6C5F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335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56522-08AB-0D40-6770-C7D2439EB227}"/>
            </a:ext>
          </a:extLst>
        </p:cNvPr>
        <p:cNvGrpSpPr/>
        <p:nvPr/>
      </p:nvGrpSpPr>
      <p:grpSpPr>
        <a:xfrm>
          <a:off x="0" y="0"/>
          <a:ext cx="0" cy="0"/>
          <a:chOff x="0" y="0"/>
          <a:chExt cx="0" cy="0"/>
        </a:xfrm>
      </p:grpSpPr>
      <p:pic>
        <p:nvPicPr>
          <p:cNvPr id="4098" name="Picture 2" descr="قد تكون صورة ‏‏‏١٠‏ أشخاص‏ و‏تحتوي على النص '‏افتتح متحف غو غنهایم في نيويورك قبل 65 عاما.. في أكتوبر 1959 افتتح متحف غو غنهایم في مدينة نیويورك صممه فر انك لويد رايت، كسر المبنى جميع التقاليد في ذلك الوقت ولايزال ولا يزال مبنى مذهلا حتى يومنا .هذا. يعرض متحف الفن في المقام الأول الفن الحديث والمعاصر حب وير ويرحب بمئات الألاف من الزوار كل عام.‏'‏‏">
            <a:extLst>
              <a:ext uri="{FF2B5EF4-FFF2-40B4-BE49-F238E27FC236}">
                <a16:creationId xmlns:a16="http://schemas.microsoft.com/office/drawing/2014/main" id="{C8E2114A-4CD4-DD0C-6243-D6E004025A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3918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AE60C-3494-1AB1-B0D7-9DEB1D8147DB}"/>
            </a:ext>
          </a:extLst>
        </p:cNvPr>
        <p:cNvGrpSpPr/>
        <p:nvPr/>
      </p:nvGrpSpPr>
      <p:grpSpPr>
        <a:xfrm>
          <a:off x="0" y="0"/>
          <a:ext cx="0" cy="0"/>
          <a:chOff x="0" y="0"/>
          <a:chExt cx="0" cy="0"/>
        </a:xfrm>
      </p:grpSpPr>
      <p:pic>
        <p:nvPicPr>
          <p:cNvPr id="5122" name="Picture 2" descr="قد تكون صورة ‏‏شخص واحد‏ و‏نص‏‏">
            <a:extLst>
              <a:ext uri="{FF2B5EF4-FFF2-40B4-BE49-F238E27FC236}">
                <a16:creationId xmlns:a16="http://schemas.microsoft.com/office/drawing/2014/main" id="{F8662A90-E35A-64C0-67D6-3BA8530598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911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D090F-859E-77A0-BBDC-2D8CED87E41A}"/>
            </a:ext>
          </a:extLst>
        </p:cNvPr>
        <p:cNvGrpSpPr/>
        <p:nvPr/>
      </p:nvGrpSpPr>
      <p:grpSpPr>
        <a:xfrm>
          <a:off x="0" y="0"/>
          <a:ext cx="0" cy="0"/>
          <a:chOff x="0" y="0"/>
          <a:chExt cx="0" cy="0"/>
        </a:xfrm>
      </p:grpSpPr>
      <p:pic>
        <p:nvPicPr>
          <p:cNvPr id="6146" name="Picture 2" descr="قد تكون صورة ‏تحتوي على النص '‏म्नसুসजস BP BTbl6иH ተህራስካል It is a stunning building, from both inside and outside... والخارج... الداخل من مذهل مبنى إنه‏'‏">
            <a:extLst>
              <a:ext uri="{FF2B5EF4-FFF2-40B4-BE49-F238E27FC236}">
                <a16:creationId xmlns:a16="http://schemas.microsoft.com/office/drawing/2014/main" id="{CF75827F-07CB-0DC2-6B5D-7B57B78747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6787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66DA1-542D-4BB7-1F0D-C92873B6ADFC}"/>
            </a:ext>
          </a:extLst>
        </p:cNvPr>
        <p:cNvGrpSpPr/>
        <p:nvPr/>
      </p:nvGrpSpPr>
      <p:grpSpPr>
        <a:xfrm>
          <a:off x="0" y="0"/>
          <a:ext cx="0" cy="0"/>
          <a:chOff x="0" y="0"/>
          <a:chExt cx="0" cy="0"/>
        </a:xfrm>
      </p:grpSpPr>
      <p:pic>
        <p:nvPicPr>
          <p:cNvPr id="1028" name="Picture 4" descr="قد تكون صورة ‏‏نصب تذكاري‏ و‏تحتوي على النص '‏‎Almost 40 years later. the Guggenheim repeated the feat with another stunning museum deigned by another Frank, this time Frank Gehry in Bilbao...‎‏'‏‏">
            <a:extLst>
              <a:ext uri="{FF2B5EF4-FFF2-40B4-BE49-F238E27FC236}">
                <a16:creationId xmlns:a16="http://schemas.microsoft.com/office/drawing/2014/main" id="{F31CFED8-2170-76BC-73C2-C1E3B23E97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2746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986F78-5932-AA92-96D9-52D62B35C153}"/>
            </a:ext>
          </a:extLst>
        </p:cNvPr>
        <p:cNvGrpSpPr/>
        <p:nvPr/>
      </p:nvGrpSpPr>
      <p:grpSpPr>
        <a:xfrm>
          <a:off x="0" y="0"/>
          <a:ext cx="0" cy="0"/>
          <a:chOff x="0" y="0"/>
          <a:chExt cx="0" cy="0"/>
        </a:xfrm>
      </p:grpSpPr>
      <p:pic>
        <p:nvPicPr>
          <p:cNvPr id="9218" name="Picture 2" descr="قد تكون صورة ‏‏نصب تذكاري‏ و‏تحتوي على النص '‏بعد ما يقرب من 40 عاما، کرر غو غنهایم هذا العمل الفذ مع متحف مذهل آخر كرمه فرانك آخر هذه المرة فرانك جيري في بلباو...‏'‏‏">
            <a:extLst>
              <a:ext uri="{FF2B5EF4-FFF2-40B4-BE49-F238E27FC236}">
                <a16:creationId xmlns:a16="http://schemas.microsoft.com/office/drawing/2014/main" id="{B5E87384-8898-C115-BD3A-2B44D722BE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8157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EBB1F-15BB-E363-8D9A-AB6270750D98}"/>
            </a:ext>
          </a:extLst>
        </p:cNvPr>
        <p:cNvGrpSpPr/>
        <p:nvPr/>
      </p:nvGrpSpPr>
      <p:grpSpPr>
        <a:xfrm>
          <a:off x="0" y="0"/>
          <a:ext cx="0" cy="0"/>
          <a:chOff x="0" y="0"/>
          <a:chExt cx="0" cy="0"/>
        </a:xfrm>
      </p:grpSpPr>
      <p:pic>
        <p:nvPicPr>
          <p:cNvPr id="8194" name="Picture 2" descr="قد تكون صورة ‏نص‏">
            <a:extLst>
              <a:ext uri="{FF2B5EF4-FFF2-40B4-BE49-F238E27FC236}">
                <a16:creationId xmlns:a16="http://schemas.microsoft.com/office/drawing/2014/main" id="{B30B059F-BB9E-744E-69CC-6A3925E753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76314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1513D-439D-BAD0-7369-DF84DA52844B}"/>
            </a:ext>
          </a:extLst>
        </p:cNvPr>
        <p:cNvGrpSpPr/>
        <p:nvPr/>
      </p:nvGrpSpPr>
      <p:grpSpPr>
        <a:xfrm>
          <a:off x="0" y="0"/>
          <a:ext cx="0" cy="0"/>
          <a:chOff x="0" y="0"/>
          <a:chExt cx="0" cy="0"/>
        </a:xfrm>
      </p:grpSpPr>
      <p:pic>
        <p:nvPicPr>
          <p:cNvPr id="7170" name="Picture 2" descr="قد تكون صورة ‏‏نصب تذكاري‏ و‏نص‏‏">
            <a:extLst>
              <a:ext uri="{FF2B5EF4-FFF2-40B4-BE49-F238E27FC236}">
                <a16:creationId xmlns:a16="http://schemas.microsoft.com/office/drawing/2014/main" id="{9EF8551F-78D2-08AC-4ACA-D2826F93B1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74507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0</Words>
  <Application>Microsoft Office PowerPoint</Application>
  <PresentationFormat>Widescreen</PresentationFormat>
  <Paragraphs>0</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Aptos</vt:lpstr>
      <vt:lpstr>Aptos Display</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Sanstefano</dc:creator>
  <cp:lastModifiedBy>Sanstefano</cp:lastModifiedBy>
  <cp:revision>1</cp:revision>
  <dcterms:created xsi:type="dcterms:W3CDTF">2025-02-12T08:56:38Z</dcterms:created>
  <dcterms:modified xsi:type="dcterms:W3CDTF">2025-02-12T09:00:12Z</dcterms:modified>
</cp:coreProperties>
</file>