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93BC3-DB42-82BC-6467-89DF4DFF92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7AA72B-1D23-5074-115C-185B626DC8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6DD8D3-A0A3-EA1F-BD3B-F847B0147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12868-6401-597B-F1B1-4AE1AF5AA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6BE26-CA17-99C5-340E-CD8556EC9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48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7BA5-5B3F-057E-6EFC-7F890AD20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26AD2-EDB3-73E8-E5D1-4C2E2CD705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B85D7-E10C-DAD0-EA30-3FBD19C7B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E2BA1-4BF7-6AC7-1BDD-ACC980D10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054E2-7EA8-BBC5-3960-CDAD60300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78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9F6DA3-4B0E-BA65-C50F-73A5064097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105E9B-3095-CB4E-A4E5-D5B431AA86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64F760-FD95-9D39-04D8-2EF144987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860A2-A919-5723-A885-7EA3A54CA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D9639-1753-0CD7-84D5-FAA5410E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89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7B36A-B613-EC23-5217-922B7430C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C06CCD-958B-54E1-F357-C2A020493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F9ED7-A247-672C-99E9-F87CECF9E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0A0C0-F213-D305-1E8A-F9C1794B1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1722C-DB00-B850-6069-1484381DD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473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EE3F2-2B08-B18D-E50B-487F40BDD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4D98F-119C-9C87-3F99-629EA44B24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19FC3A-0F8F-C7D7-717D-BD5D42B93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A2E6E-8E3F-03AA-225A-155A7F0E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F9CC9-30E2-2355-401F-58754BF77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79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851C7-AC3A-1E89-A80A-6B052A869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D1C-E055-4865-C9B7-4A6491E36D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26CF4-0034-2225-A081-EC12EA076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7BE3C1-9058-26F8-A771-CEEB793D2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DA246B-FFE0-1359-2075-7007AB2D2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3305E-D04F-0568-DAE9-AF9261E12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77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A4EE5-37F0-4661-9AD0-49F0DC54E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C4B91-E8B5-A892-FF04-1ADFCFCE8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2FA609-3A01-A76F-6A03-9E3CDC413D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5BEC6-B8D6-E0AE-7955-8D16D83822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A56AE2-65A2-93A0-97C1-15E2D47FA2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86138F-8354-B8F3-176C-CE431949D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453E1C-E9CA-F8B0-153A-F0CC4C12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F1CE26-CBAD-3512-32B2-C73322ABA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1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3A2BB-D8B8-26EA-93E1-3382868B4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C5C2E8-1950-F394-1DE0-172DF044D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1BB601-D283-CBBA-5764-9DC538CA0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D7BAF-D544-C1FC-A115-A02B30CDE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94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672544-924C-7EC0-1DCF-3A6010C5B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A3A3A0-3C78-513E-1478-E06291D06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BCDB7-18EA-ADC3-EA75-6B8C1159D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28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14C35-33B5-2F52-0D8A-4219B7B5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BEBD32-B6AC-E223-0392-80891DCC1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3A7725-6340-FF11-E9F6-BC7D3A486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4D9AA4-E7AD-53A5-7724-0B729FF0E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04E5FC-C1B8-5DF9-0906-EF070E738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B4A645-C34C-BA1F-3EDF-7E0D92A28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457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68EFF-D61E-51F6-8A8C-CAF1F2C3C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D511E-11A4-A033-A4B7-245289EAD1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6AA0D-1CA7-1BEC-466C-D256D75B4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8A39-76EE-27AA-249D-6371E7C4A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234C21-B86D-BFD5-E929-73BCBFDD2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EB71B3-DE07-0B15-014E-78308DC8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06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B4F81F-44CB-8779-1AB1-E0D88B262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976CD4-74DD-E63A-6085-4E448B8165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A2133-3E5B-30EC-BEDE-2169C26E71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F57F23-89A2-4B20-AF07-C0483D681D8A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27197-7CE4-85EF-30BE-327D3FCC40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61E73-1A69-6145-31D0-F00BF0850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04A41F-C5FC-497F-9102-47FAE544C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C354C8E3-3B4F-83CA-C220-385B312A3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303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68B32-2A50-145E-A0F5-ABB4DF2A1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30ED9B9B-FD5D-A631-0F85-769112D5C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897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7F276-48C1-D622-7E67-FB7169E83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D515F36A-BF21-BA46-7632-F6348DC4E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956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490E6-3098-49D7-9526-4FCE62638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لا يتوفر وصف للصورة.">
            <a:extLst>
              <a:ext uri="{FF2B5EF4-FFF2-40B4-BE49-F238E27FC236}">
                <a16:creationId xmlns:a16="http://schemas.microsoft.com/office/drawing/2014/main" id="{DBEDD6D1-AAA2-7204-CDB8-D5DF69EFF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863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BA8B6-D97A-9C7A-401A-A2378CBED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لا يتوفر وصف للصورة.">
            <a:extLst>
              <a:ext uri="{FF2B5EF4-FFF2-40B4-BE49-F238E27FC236}">
                <a16:creationId xmlns:a16="http://schemas.microsoft.com/office/drawing/2014/main" id="{DB5E75B2-DD1C-6003-F009-0E307D090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763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F71BC-05D9-2021-1B5E-D6A5DE790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لا يتوفر وصف للصورة.">
            <a:extLst>
              <a:ext uri="{FF2B5EF4-FFF2-40B4-BE49-F238E27FC236}">
                <a16:creationId xmlns:a16="http://schemas.microsoft.com/office/drawing/2014/main" id="{FE65B79D-6C28-F1A5-77DD-F4BCD0019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053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D044C-3741-1379-71AA-39F64A123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لا يتوفر وصف للصورة.">
            <a:extLst>
              <a:ext uri="{FF2B5EF4-FFF2-40B4-BE49-F238E27FC236}">
                <a16:creationId xmlns:a16="http://schemas.microsoft.com/office/drawing/2014/main" id="{709F031E-2F70-F7CA-D729-7AC019854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647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A390F-9897-49D5-FC24-B408E4CA5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لا يتوفر وصف للصورة.">
            <a:extLst>
              <a:ext uri="{FF2B5EF4-FFF2-40B4-BE49-F238E27FC236}">
                <a16:creationId xmlns:a16="http://schemas.microsoft.com/office/drawing/2014/main" id="{D404F622-87EB-CA8A-296C-B620390CF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767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2025-02-16T10:26:34Z</dcterms:created>
  <dcterms:modified xsi:type="dcterms:W3CDTF">2025-02-16T10:30:29Z</dcterms:modified>
</cp:coreProperties>
</file>