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45" d="100"/>
          <a:sy n="45" d="100"/>
        </p:scale>
        <p:origin x="99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EFE48D-8D4C-23E2-BFAF-81812C369A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3F7BAFB-72DA-8B2E-0BEE-20186AABDD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3F258C-793A-949D-6724-105265ABB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C6BE8-48CA-4308-9616-C792A8952D94}" type="datetimeFigureOut">
              <a:rPr lang="en-US" smtClean="0"/>
              <a:t>2/13/2025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A72264-816D-85BF-DD7C-EC443611E5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FCEEE2-3E73-9B50-66CF-06BBC55D84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21F50-D493-45AD-87FA-633614B607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119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A2AD88-92F4-F9DB-84A1-9EC067F8BC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27D142-6D57-7DFB-5EBA-C58E842DC5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6167CA-FDFA-13C2-9289-919EDCE14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C6BE8-48CA-4308-9616-C792A8952D94}" type="datetimeFigureOut">
              <a:rPr lang="en-US" smtClean="0"/>
              <a:t>2/13/2025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9DB8FB-22C9-3962-CF62-B92ED854B6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9B24EB-51FE-AA90-DD95-9933C3650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21F50-D493-45AD-87FA-633614B607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6914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FC3BDCA-4B42-89DE-7B9E-F47E85A4C3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EE82D0-DDDF-2C9E-65BE-91E2BBC21C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80FA6A-01FA-36E2-3C59-8C7ED44B4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C6BE8-48CA-4308-9616-C792A8952D94}" type="datetimeFigureOut">
              <a:rPr lang="en-US" smtClean="0"/>
              <a:t>2/13/2025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C85611-AA50-4CD7-36A9-EB2E811F7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816FA-4DC7-31A7-22D3-5F7AB7D45C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21F50-D493-45AD-87FA-633614B607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284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9DA732-F0DE-8288-341C-FEADB88B0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4E608C-E6D6-3222-5D10-D3F97D8572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8E7528-D57F-2A9B-6E49-52E44F5513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C6BE8-48CA-4308-9616-C792A8952D94}" type="datetimeFigureOut">
              <a:rPr lang="en-US" smtClean="0"/>
              <a:t>2/13/2025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0AB44B-AC2A-039C-FD75-9051F5193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74ED3F-0D7F-E446-F549-505E60A1A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21F50-D493-45AD-87FA-633614B607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91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57A0F5-5F22-F716-E4EF-949EEE41C8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C53873-A553-9DD4-0998-28E641C98B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01544F-45B5-BD9D-583C-75114F0E9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C6BE8-48CA-4308-9616-C792A8952D94}" type="datetimeFigureOut">
              <a:rPr lang="en-US" smtClean="0"/>
              <a:t>2/13/2025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9452E6-991F-488B-BF29-EB715D7D78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E69BB7-FAB1-5741-D146-12774AD45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21F50-D493-45AD-87FA-633614B607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804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CE833C-083D-F7D8-FC74-92B88A58A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A964E4-F3BA-2060-C15A-4101BE8B10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CD4624-C265-E01B-E581-CB2E4C9FBB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449044-9E03-0A57-FC11-EEECECD32E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C6BE8-48CA-4308-9616-C792A8952D94}" type="datetimeFigureOut">
              <a:rPr lang="en-US" smtClean="0"/>
              <a:t>2/13/2025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4304E4-61EA-6C77-82EC-E416293D2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4C31CD-1E2C-D8F8-2E95-C278D79C6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21F50-D493-45AD-87FA-633614B607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799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DA323-06D5-09D3-F8E4-506F3D0291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B3031-6C12-CD48-3471-727A0B7D56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870335-59EA-7951-489B-5F9078A6FA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CBB67BD-CA29-12BE-26AB-13F921326B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1DE570-2241-F863-9C4B-2ECF7E142E8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15AC267-274A-E47F-B8B2-756D074F8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C6BE8-48CA-4308-9616-C792A8952D94}" type="datetimeFigureOut">
              <a:rPr lang="en-US" smtClean="0"/>
              <a:t>2/13/2025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22830B5-BC4F-CB10-978A-C3E656370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0C87F46-6F81-5E79-11EC-00C1F90DA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21F50-D493-45AD-87FA-633614B607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3097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E22EDF-E9CA-9BFE-D63A-10EE70D14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BF312D-6192-A267-42C6-24D5CF67F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C6BE8-48CA-4308-9616-C792A8952D94}" type="datetimeFigureOut">
              <a:rPr lang="en-US" smtClean="0"/>
              <a:t>2/13/2025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CAEF65-11DB-736C-A175-EDD0FFC01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5A0961-F710-C8D4-CBEE-1D64FDFBDB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21F50-D493-45AD-87FA-633614B607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04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680AED7-9A85-802E-44FD-437E35C9E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C6BE8-48CA-4308-9616-C792A8952D94}" type="datetimeFigureOut">
              <a:rPr lang="en-US" smtClean="0"/>
              <a:t>2/13/2025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68BBED-A286-06E6-2952-D95E60DDC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BEAAC4-DBC0-F61F-0A51-6AC2BFEC3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21F50-D493-45AD-87FA-633614B607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263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CE6FEF-08D7-3AD2-C0A4-D3E43F81C8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DB0292-4598-3CA0-586E-B89C4E6A9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46189A-E4F4-579C-4D35-721C917BFB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FAA939-35C9-3B2F-AEC7-8D5B0A369C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C6BE8-48CA-4308-9616-C792A8952D94}" type="datetimeFigureOut">
              <a:rPr lang="en-US" smtClean="0"/>
              <a:t>2/13/2025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94BBB3-49C7-3B65-6032-B9A34C7FD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27F57F-E370-A881-81CB-6BB4C9D30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21F50-D493-45AD-87FA-633614B607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350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6CDFD1-3884-0095-9B19-57AF08795F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B6A10AF-0EEF-FE07-5EFA-A883BFD31D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A30ACC6-9E2C-5FB1-37B4-2447FF7B38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A27E37-DD2B-9B44-1483-7E99AC45D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C6BE8-48CA-4308-9616-C792A8952D94}" type="datetimeFigureOut">
              <a:rPr lang="en-US" smtClean="0"/>
              <a:t>2/13/2025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EB0628-E925-8462-501B-FAC9127499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7FD8FC-7B0F-B852-D8AD-119B39840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21F50-D493-45AD-87FA-633614B607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115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CD050C-2FB9-F8E1-0B80-490537AE2D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D3EF55-4D33-2EE1-8EC1-1D840D6D15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5CD9EB-6DE3-046C-A763-58B42E6D85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C3C6BE8-48CA-4308-9616-C792A8952D94}" type="datetimeFigureOut">
              <a:rPr lang="en-US" smtClean="0"/>
              <a:t>2/13/2025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915126-B6AF-223A-9A3E-C6B82433E2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AC6A8F-5627-8FD7-C866-B79243DC19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6321F50-D493-45AD-87FA-633614B607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167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قد تكون صورة ‏‏خريطة‏ و‏نص‏‏">
            <a:extLst>
              <a:ext uri="{FF2B5EF4-FFF2-40B4-BE49-F238E27FC236}">
                <a16:creationId xmlns:a16="http://schemas.microsoft.com/office/drawing/2014/main" id="{9B530065-A78E-4465-6D02-C2D6DA7577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26714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5970DC-0025-8EC9-FACA-102F727656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قد تكون صورة ‏‏تمثال أبو الهول بالجيزة‏ و‏نص‏‏">
            <a:extLst>
              <a:ext uri="{FF2B5EF4-FFF2-40B4-BE49-F238E27FC236}">
                <a16:creationId xmlns:a16="http://schemas.microsoft.com/office/drawing/2014/main" id="{E310D8DA-C538-B547-1DA4-9EF29F7878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48220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BB2875-9D97-0175-4CD6-A98CF9F6DA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قد تكون صورة ‏‏تمثال أبو الهول بالجيزة‏ و‏تحتوي على النص '‏خاص شعور دائما هناك مصر في التواجد حول There Thereisalwaysaspecialfeeling is always a special feeling about being in Egypt‏'‏‏">
            <a:extLst>
              <a:ext uri="{FF2B5EF4-FFF2-40B4-BE49-F238E27FC236}">
                <a16:creationId xmlns:a16="http://schemas.microsoft.com/office/drawing/2014/main" id="{06FDCBEC-579B-6114-4747-1CE8BAFD33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79542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Sanstefano</dc:creator>
  <cp:lastModifiedBy>Sanstefano</cp:lastModifiedBy>
  <cp:revision>1</cp:revision>
  <dcterms:created xsi:type="dcterms:W3CDTF">2025-02-13T09:12:16Z</dcterms:created>
  <dcterms:modified xsi:type="dcterms:W3CDTF">2025-02-13T09:13:24Z</dcterms:modified>
</cp:coreProperties>
</file>