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31A28-00F9-5B3C-A0A7-C01BC23EE3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A245FD-E7F2-985C-CED0-1CE5E97A0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E10DCF-4E38-23C7-84E9-9D4F1ED3F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73943-B7BB-540E-C22C-75EE580E8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39369-7DE1-8A05-CDC8-7E873E8F2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4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62D4B-84E3-580A-2E7A-8EB0E9F74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9421B2-64BF-DD4F-70BE-6FC3D1DE2C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7BEEE4-FCDE-157C-257C-71EF6424C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3B5D43-25C6-BA39-C24C-C30F6B8A4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10005-05FE-B433-1C03-7258DB1D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579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45DC32-F5C1-5FFC-4D42-590E904AB3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CD8672-E11F-22C7-9691-D9E38880C7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2CDC6-4F07-59FF-8051-35C332360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80E4D-46E6-E3F5-D75A-00DD42E32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81B919-6E29-B1F6-D35C-DEC522F44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293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00BB9-4C8A-A5B8-547A-79F6612D4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65F91-1C40-0553-D18F-9FC6314D2B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B3C0D2-D363-401B-06F0-D67ABBC39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3963-F0C0-1D64-5BE5-D8BEE26E5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8DD5B0-0046-D68B-D271-43CED0F1C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560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6C367-E601-7EC1-F735-4B0101E2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1E1881-86AD-20C6-2E89-401CD9134B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B8389-80CC-FA95-4409-3603D9871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0BB91-3F84-B62C-090C-8D5146F11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64A971-B2B2-F448-46E8-29751C7EF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083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31933-1906-F501-364D-CB07414C7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715B3-EDDA-BC7F-5B80-206531CF01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3BBAD9-C251-E56C-23EB-702C52ADEB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20A617-AAD3-FFE1-7B42-1D2E472DE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5A9DAA-5987-7186-285E-C6298ACE5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B1FB1B-EC99-06B3-905A-ED5E92D52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57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918A2-5AAC-5642-E17D-520DC4BF6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51789-CCCE-6743-D933-F18A5701A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416B48-C9EF-BEF3-679B-FD0728BA63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A9082E-D79D-0F63-644C-CF0F048D4B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55C5C2-51D9-2020-82C6-8940AC71DB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6F5F2B-AF75-D810-B100-60D017607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814820-CEEB-CA5B-9A3F-4E26340A8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39C7E1-C963-2925-CBED-48A3D29AD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495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FC0B8-7935-F96A-D67C-DF47F70D3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673CD3-4EAD-0BB4-1968-ABB624089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849D42-EBB7-4304-ED1B-CEF5A7480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2C56F-90D2-1C95-6BA2-9212B6E75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3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981EDA-EDB1-2554-BB6E-02C836E13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78E67D-60BF-3272-216C-76F0D9D2E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E8EDB3-D6B4-FB61-7930-5B626C98B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A9F9E-F37D-CB79-80B9-BFC308B83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80711-3434-A9DA-8664-56ECCEAC17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5E43CC-0A16-BD98-464F-49EC5FB224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D00D62-D94F-5BE1-6E06-380FA14C5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3953B3-491F-2754-B004-76BA01887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1F72A0-568E-E4E9-DCD4-7A2B25D25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96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9000F-F938-EBA3-2F19-F1D1B703E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6F302B-2645-CB0C-1D11-1D0B8FD22F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91130A-74F3-01BB-E7C9-5D7990E4F2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0D8AF6-2E5F-F8D8-7FB8-D1A7F1E1B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9312F7-EDE3-8992-A57E-FF3B49735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9BF0F4-CA45-AC78-B401-2A6E77A88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72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A4E989-B168-940B-BEF6-E932782C4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5FB3A6-6709-AF8E-CC7E-2E4731AF5C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FB4EA-0B25-7C9C-5B71-7440974459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4C190A4-38E5-4A46-95C8-64A75DD38B97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71C0D1-EBAC-0319-6A5D-3914F1CD97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4F96D-3319-B10A-ACF2-8EF1C07216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11E6EE-5F87-49E2-8CB5-8D89DF2082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75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7797F0EC-C1FC-37B0-4795-9EA1F5928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942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F2F8B-2705-DBCA-574B-77BD18CC2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9C33D44C-2C97-1E0A-862E-A146C5788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712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18560-7DF4-F5CB-C267-5F6539A9A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A774354C-0FE9-A126-513F-483CD9B89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02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7C918-0DAC-3DEF-FDDD-B3BB19365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E234660C-3A7E-0869-4832-793AFFB4D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723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2025-02-17T09:49:59Z</dcterms:created>
  <dcterms:modified xsi:type="dcterms:W3CDTF">2025-02-17T09:54:35Z</dcterms:modified>
</cp:coreProperties>
</file>