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36489-94AA-2ADA-D0AE-4E9802F92D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CDAB55-0C87-9B59-D82A-81F08F3C4C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8DA4F-5C65-655E-7AC4-9B2909D2B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6ECBE1-E9BD-FF33-8C6A-5430FBDF4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F1176-5896-1F76-C7FD-270CF32AA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31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32D23-213A-A0BF-F2A3-3E43AA624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7A8A9A-03B3-49C6-86CC-17888C4645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0BFEE-6195-257B-FB80-3DD89C30C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2F49C-D3EB-A90B-19A8-9CDDCAD4E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1F4F7-29BA-1A3B-E0AC-0836929C1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99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EA06D0-52A5-12AA-37AA-4821759E46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57F026-A5CA-9D4C-54CF-C792D7CD06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035EC-9456-9A6D-6129-88710D481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1A33C-D97D-5EA1-E877-2F762C82B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AAE3C7-B87F-8AC9-E02D-10E9CAA27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11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88569-371D-331C-26A5-A506CD055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2E56D-3204-F739-EB8A-11C764147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E6BE8-A828-AB7F-53AA-7525C229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FB771-65DC-0A3C-E4B0-4D59A6C7C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82F49-A21B-6C97-6069-0C683BE17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87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CD1F1-6BA4-6F23-5093-81716583D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612B7-E360-09B6-1AAE-6B6B11F14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56134-B936-9E74-69D8-68E1DB694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66125-ABF0-EA68-6CE5-BD65F77A5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E4FF1-03F2-A20F-2812-57090F69E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4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FC23D-BEF4-48B7-8D87-A759BD3A5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9F2877-7B70-9391-5804-6B6E3C1426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B4D27-7DF6-E1B1-D308-285AD6431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64ECF-C88C-2B6C-0CB2-FA7A98B7C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120259-B42A-38CC-4A7C-798BF55D3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62446B-9658-4D8B-D6DE-BC6999A19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72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ACB04-08D4-0189-8BDA-0BF1D7D28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EDC62-69A4-6139-E75B-27E41A4F56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339E54-3009-6681-21FD-8243BFE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41D59-7478-0B10-1769-AFDD361AE0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05EC57-ED75-6A6B-22F4-5395480D59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7EFCCD-3912-0A09-90B8-634744ADF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A6FEBA-1689-25FC-7AEC-798FC273F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44819D-40AD-9887-9279-9D3CAB3A0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14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C991F-B3CE-53EE-00C5-A8B89A8FB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CF28BF-3D34-68BD-58B7-9367B32D2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EDC81B-F2CD-53E3-A146-1FE263675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5C774-31CC-82B0-17CB-5A479222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8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42CCEE-76DD-6308-21D0-B3DB94D86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8D1803-6BEC-0DD1-2D79-A18326139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E03129-2C79-2DE2-BEEB-D3E7711A3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14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501D1-3F18-533D-BB9E-88ED1B188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25683-AB3B-BAF7-FF9B-5558CCD28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016EBC-7EE5-1A43-E337-03F71309B7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B9DD04-8BF5-7A46-941A-E4CD09E56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FB825D-28B4-FB8F-0529-0B9049680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AA5E8-6FCC-5B67-F50C-74C13312A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0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0F49-49CD-6850-F115-9B6850FE9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0A0E30-9124-F08F-A21B-1AA49715BD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0998A-45D5-E932-71E6-4A2CFA6598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6CB91E-321B-8954-E1E0-E8DC04843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12C891-F424-B43F-8B79-42D32785D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92C65-0A72-2265-AC13-72D7B97A1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3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77C62-0C5D-D224-055D-6CE3CC87A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3A9F46-7EE2-50AF-CBBD-C5568C271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802C3-E2CD-2DE5-009C-0AEDD69EBD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2EEAD7-D850-4028-8FC1-7DAA7CC91A8D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B278F-FBBE-9B20-C9A8-AD03EFEB4F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0F39F-3F40-5476-4C74-3CD967A7E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ED0808-9A08-49EF-9810-221295EAB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نص‏">
            <a:extLst>
              <a:ext uri="{FF2B5EF4-FFF2-40B4-BE49-F238E27FC236}">
                <a16:creationId xmlns:a16="http://schemas.microsoft.com/office/drawing/2014/main" id="{6A81419F-B0BA-83B9-F30A-09ED6588F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003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7FCB6-6573-CE25-B0CA-6AE44762A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قد تكون صورة ‏نص‏">
            <a:extLst>
              <a:ext uri="{FF2B5EF4-FFF2-40B4-BE49-F238E27FC236}">
                <a16:creationId xmlns:a16="http://schemas.microsoft.com/office/drawing/2014/main" id="{3DAC6ABA-52C9-E452-A639-D0F1D2EF3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018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60D55-1994-C81A-9F1D-38E974FD0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قد تكون صورة ‏‏‏شخصين‏، و‏‏أشخاص يسبحون‏، و‏سمك‏‏‏ و‏نص‏‏">
            <a:extLst>
              <a:ext uri="{FF2B5EF4-FFF2-40B4-BE49-F238E27FC236}">
                <a16:creationId xmlns:a16="http://schemas.microsoft.com/office/drawing/2014/main" id="{FBE2F082-9716-A514-E95F-DCBB41A1E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700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4C59D7-79F2-9907-A06F-45A116ADD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قد تكون صورة ‏‏شخصين‏ و‏نص‏‏">
            <a:extLst>
              <a:ext uri="{FF2B5EF4-FFF2-40B4-BE49-F238E27FC236}">
                <a16:creationId xmlns:a16="http://schemas.microsoft.com/office/drawing/2014/main" id="{7C73BFCC-3531-BAE2-2E47-D807B353E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741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45DBB-AA6A-D9F4-1C77-156450F8E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‏شخص واحد‏ و‏نص‏‏">
            <a:extLst>
              <a:ext uri="{FF2B5EF4-FFF2-40B4-BE49-F238E27FC236}">
                <a16:creationId xmlns:a16="http://schemas.microsoft.com/office/drawing/2014/main" id="{CFCD9EA8-A61B-5872-EC5D-CD66D1467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135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10654-ABF0-9567-F954-A322D17E5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شخص واحد‏ و‏نص‏‏">
            <a:extLst>
              <a:ext uri="{FF2B5EF4-FFF2-40B4-BE49-F238E27FC236}">
                <a16:creationId xmlns:a16="http://schemas.microsoft.com/office/drawing/2014/main" id="{C46A182C-48E1-F894-07D6-86E6FFBC7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6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629FC-35FF-A0F4-5EE2-6A9C28660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قد تكون صورة ‏نص‏">
            <a:extLst>
              <a:ext uri="{FF2B5EF4-FFF2-40B4-BE49-F238E27FC236}">
                <a16:creationId xmlns:a16="http://schemas.microsoft.com/office/drawing/2014/main" id="{EEF91D09-C049-06C0-FAAA-C7E77FF10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138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81B6C-611C-408E-BA86-D8E4453CD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قد تكون صورة ‏نص‏">
            <a:extLst>
              <a:ext uri="{FF2B5EF4-FFF2-40B4-BE49-F238E27FC236}">
                <a16:creationId xmlns:a16="http://schemas.microsoft.com/office/drawing/2014/main" id="{9DB5AD27-F246-DC32-96DF-43827109D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134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5EAB7-C43C-7197-0C86-F4C931D68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قد تكون صورة ‏نص‏">
            <a:extLst>
              <a:ext uri="{FF2B5EF4-FFF2-40B4-BE49-F238E27FC236}">
                <a16:creationId xmlns:a16="http://schemas.microsoft.com/office/drawing/2014/main" id="{2DAE00D2-2888-1DE3-A9DB-ED73D3C44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628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7442F-601D-4CBE-9015-9631C8EA3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قد تكون صورة ‏‏خريطة‏ و‏نص‏‏">
            <a:extLst>
              <a:ext uri="{FF2B5EF4-FFF2-40B4-BE49-F238E27FC236}">
                <a16:creationId xmlns:a16="http://schemas.microsoft.com/office/drawing/2014/main" id="{47B7A24D-4EE4-F7C7-4323-17CB6ACD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885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75BD-AA0C-8FEB-6150-819FC9633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قد تكون صورة ‏‏خريطة‏ و‏نص‏‏">
            <a:extLst>
              <a:ext uri="{FF2B5EF4-FFF2-40B4-BE49-F238E27FC236}">
                <a16:creationId xmlns:a16="http://schemas.microsoft.com/office/drawing/2014/main" id="{14F9EA0D-CFA0-F36B-58ED-C15D9DF56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778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A8C4F-B847-8508-FB7D-A7C57CDD6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قد تكون صورة ‏‏محيط‏ و‏نص‏‏">
            <a:extLst>
              <a:ext uri="{FF2B5EF4-FFF2-40B4-BE49-F238E27FC236}">
                <a16:creationId xmlns:a16="http://schemas.microsoft.com/office/drawing/2014/main" id="{4A460AAB-33FF-F8E4-EA60-43B4544F5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950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2025-02-09T09:58:01Z</dcterms:created>
  <dcterms:modified xsi:type="dcterms:W3CDTF">2025-02-09T10:01:14Z</dcterms:modified>
</cp:coreProperties>
</file>