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7115E-9EFD-966B-310A-4D7B5EF526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ED0604-C036-C26F-8AA7-3462259A8C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C1C2A-A965-883A-0E8A-E8A4B5493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04EF-D347-4F0F-B736-AE733B557D2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C867F6-45AB-32EA-9B01-43D97A1A4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7F397-D40C-8452-EAB1-51D71AB4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73286-503B-44CB-975B-F6F2FDE88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37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FF18D-F659-C06B-7398-0446CD2F0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9B1736-A3D6-E0A0-BEB0-92E2A927B7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E99A3F-5648-38F0-8B17-FD11F0F48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04EF-D347-4F0F-B736-AE733B557D2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27F9A7-9C9B-FF65-80D3-D6CF05A33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35885-62CA-0DDE-9A33-6794B8501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73286-503B-44CB-975B-F6F2FDE88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889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ABFA59-930F-1147-96E6-4D7B895026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F7A5A6-3733-5033-E7DC-833CE04FB5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EDE435-5897-5F16-F27C-8CEA8728E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04EF-D347-4F0F-B736-AE733B557D2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6DE59-E01D-1561-F18C-58C7E9DB1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DDA956-00B6-5ABD-84A8-4FBC05737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73286-503B-44CB-975B-F6F2FDE88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034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77F84-BB0D-8A99-305E-65ED41124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D05104-A326-9833-F582-96054C740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4711F6-4673-5B71-7D38-4EBE2C63E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04EF-D347-4F0F-B736-AE733B557D2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742E0-594F-63EB-FE1A-1E684A2AB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F1B27A-A5BD-FF58-094A-776DDCC2C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73286-503B-44CB-975B-F6F2FDE88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688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9148D-F834-D627-C65A-0F957B759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69935-DF07-F7CE-F7F6-9778DB043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BEE3D-E907-D71E-87A2-87BC24949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04EF-D347-4F0F-B736-AE733B557D2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A166FD-7C64-223D-0DAA-FBCC5925C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DE6E17-E04C-C0FB-A98E-52E7DC64C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73286-503B-44CB-975B-F6F2FDE88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837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D24127-44DE-8368-190C-AEFEF4492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5019EC-1706-DE3F-0920-D3FBDE0DE2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8C491C-0E93-1ED8-C823-764F3C8BDF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A3C077-0469-F7E8-65F8-13894B924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04EF-D347-4F0F-B736-AE733B557D2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EF6234-0970-D605-282C-CB27C9D38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B81B21-1FD3-1F66-8938-7A6AB0E22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73286-503B-44CB-975B-F6F2FDE88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91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6E8DC-8CD4-40D5-56DD-ECA82B2DA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6A28CF-3118-64E4-43E9-7BB8266BB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F3173A-3E08-4069-C5F4-7135C73C15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BDDB70-E866-3B19-40B0-480483A18F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927410-3AF5-D467-0C11-D3CEA37ABD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A6D364-4AE9-9E80-18C9-D94FF40BC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04EF-D347-4F0F-B736-AE733B557D2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672870-ADFF-7003-0F22-5D7191AB3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160383-AE07-F382-DCE5-2341AB959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73286-503B-44CB-975B-F6F2FDE88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979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C3748-D576-8FF4-3287-193E8F753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7F7EFB-6FEC-E929-498F-AE42C581D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04EF-D347-4F0F-B736-AE733B557D2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2EAA68-CFB1-2F5D-7C6D-DC5CD0877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09A168-5D4D-1F3F-2A43-0F12A6A81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73286-503B-44CB-975B-F6F2FDE88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248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0D8058-D913-E804-7D62-BB22616B7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04EF-D347-4F0F-B736-AE733B557D2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FC446E-1A6F-4BEA-252A-E18A93B9F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D6B237-7ADD-CED4-28A8-DD0E7564B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73286-503B-44CB-975B-F6F2FDE88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317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18B51-87BE-F139-F2DA-029389247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4FBC6-DE05-61EE-0A78-F0792EDE3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FDBD6-6C99-0746-3BC4-BBA984FAD1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432E4-5341-DC8D-05EE-61D530879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04EF-D347-4F0F-B736-AE733B557D2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4C7699-7618-11AB-CFE2-81DE2FF1D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96D88A-0F79-C5BD-5B38-0355F6391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73286-503B-44CB-975B-F6F2FDE88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573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8E211-8330-152F-24AD-3A9790640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2B5810-9A3F-1334-D3AF-C4041064E0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357B8B-DA5E-873E-4486-5500EA460B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303253-9A75-956B-70D0-80815AF16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04EF-D347-4F0F-B736-AE733B557D2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ADF5C2-EF8C-65E4-B707-886939460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958DDD-382C-5E68-B919-9550FE69C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73286-503B-44CB-975B-F6F2FDE88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228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DCFF78-7729-2FD4-A895-0F35DD6F3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2F2B50-C7EC-09B7-CE07-E4251036C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BE69E0-3DEE-E8C5-DF9E-F88BEBFE36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6F04EF-D347-4F0F-B736-AE733B557D2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D8B4CD-640F-042C-389D-5339E6C312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870A6-F4DA-0B12-9A9D-DAC00ECD8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373286-503B-44CB-975B-F6F2FDE883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656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قد تكون صورة ‏شخص واحد‏">
            <a:extLst>
              <a:ext uri="{FF2B5EF4-FFF2-40B4-BE49-F238E27FC236}">
                <a16:creationId xmlns:a16="http://schemas.microsoft.com/office/drawing/2014/main" id="{06F53E2D-90BB-E5A7-C1D2-FBB5EB36C9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955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F5A21-CDCD-CF38-A2B6-3C8731067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قد تكون صورة ‏‏‏شخص واحد‏، و‏مِنبر‏‏ و‏تحتوي على النص '‏‎FACITY FACULTY S A D A‎‏'‏‏">
            <a:extLst>
              <a:ext uri="{FF2B5EF4-FFF2-40B4-BE49-F238E27FC236}">
                <a16:creationId xmlns:a16="http://schemas.microsoft.com/office/drawing/2014/main" id="{29C7179E-3F64-51BD-6B7B-E316CB74D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450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8163F-D013-0292-47AF-2EC8A42DD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قد تكون صورة ‏تحتوي على النص '‏Serageldin gives a lecture on the history and heritage of Cairo and how to preserve it as part of a lecture series he gave to students at Alexandria University و القاهرة تراث و تاريخ عن محاضرة يلقي الدين سراج يلقيها التى المحاضرات سلسلة ضمن عليه الحفاظ كيفيه الاسكندرية جامعه في للطلاب‏'‏">
            <a:extLst>
              <a:ext uri="{FF2B5EF4-FFF2-40B4-BE49-F238E27FC236}">
                <a16:creationId xmlns:a16="http://schemas.microsoft.com/office/drawing/2014/main" id="{7FDACE39-DC4A-708D-2EAB-8B10A994A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99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8B2E8-A761-1275-FEA5-A9B30F032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قد تكون صورة ‏‏‏٥‏ أشخاص‏ و‏أشخاص يدرسون‏‏">
            <a:extLst>
              <a:ext uri="{FF2B5EF4-FFF2-40B4-BE49-F238E27FC236}">
                <a16:creationId xmlns:a16="http://schemas.microsoft.com/office/drawing/2014/main" id="{D4F77C6E-DC68-FA32-1120-3B9130360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700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B8263-EF83-64FE-219A-A09C59C68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قد تكون صورة ‏شخص واحد‏">
            <a:extLst>
              <a:ext uri="{FF2B5EF4-FFF2-40B4-BE49-F238E27FC236}">
                <a16:creationId xmlns:a16="http://schemas.microsoft.com/office/drawing/2014/main" id="{B9917DD7-68C3-E94D-68A8-4B0F1EC002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497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2</cp:revision>
  <dcterms:created xsi:type="dcterms:W3CDTF">2025-02-27T09:04:13Z</dcterms:created>
  <dcterms:modified xsi:type="dcterms:W3CDTF">2025-02-27T09:07:17Z</dcterms:modified>
</cp:coreProperties>
</file>