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7390" r:id="rId2"/>
    <p:sldId id="7181" r:id="rId3"/>
    <p:sldId id="739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667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985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3/23/2025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708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3/23/2025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522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3/23/2025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110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3/23/2025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7520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oot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5711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oot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541020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800" y="63246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Ismail Serageldin</a:t>
            </a:r>
          </a:p>
        </p:txBody>
      </p:sp>
    </p:spTree>
    <p:extLst>
      <p:ext uri="{BB962C8B-B14F-4D97-AF65-F5344CB8AC3E}">
        <p14:creationId xmlns:p14="http://schemas.microsoft.com/office/powerpoint/2010/main" val="3466874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ED205-4A44-4B4B-95F4-78855B88AE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916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361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447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70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45776" y="5344379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27766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733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804086"/>
            <a:ext cx="10515600" cy="3344563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45776" y="53443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Click to </a:t>
            </a:r>
            <a:r>
              <a:rPr lang="en-US" sz="2400">
                <a:solidFill>
                  <a:schemeClr val="tx1">
                    <a:lumMod val="65000"/>
                  </a:schemeClr>
                </a:solidFill>
              </a:rPr>
              <a:t>edit Reference</a:t>
            </a:r>
            <a:endParaRPr lang="en-US" sz="2400" dirty="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470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FFFF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6690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309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78847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FFFF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6651B-BA2D-5EE3-B4AE-7DC2716F7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8240DB6-536B-80F6-AE8B-20D8261676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6E4E29-6FA3-9797-CB0C-8AEC04FF3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1143000"/>
            <a:ext cx="10591800" cy="2667000"/>
          </a:xfrm>
        </p:spPr>
        <p:txBody>
          <a:bodyPr>
            <a:normAutofit/>
          </a:bodyPr>
          <a:lstStyle/>
          <a:p>
            <a:r>
              <a:rPr lang="en-US" dirty="0"/>
              <a:t>Some important meetings were held on Zoom:</a:t>
            </a:r>
            <a:br>
              <a:rPr lang="en-US" dirty="0"/>
            </a:br>
            <a:r>
              <a:rPr lang="en-US" dirty="0"/>
              <a:t>e.g. The NGIC meeting for post-COP29 planning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FF034C6E-B5A1-1735-5EA8-E15FB8F0211D}"/>
              </a:ext>
            </a:extLst>
          </p:cNvPr>
          <p:cNvSpPr txBox="1">
            <a:spLocks/>
          </p:cNvSpPr>
          <p:nvPr/>
        </p:nvSpPr>
        <p:spPr>
          <a:xfrm>
            <a:off x="0" y="3657600"/>
            <a:ext cx="11506200" cy="3200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80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تم عقد بعض الاجتماعات المهمة على </a:t>
            </a:r>
            <a:endParaRPr kumimoji="0" lang="en-US" sz="80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Zoom</a:t>
            </a:r>
            <a:endParaRPr lang="en-US" sz="8000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: </a:t>
            </a:r>
            <a:r>
              <a:rPr kumimoji="0" lang="ar-EG" sz="80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على سبيل المثال اجتماع </a:t>
            </a:r>
            <a:endParaRPr kumimoji="0" lang="en-US" sz="80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NGIC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80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للتخطيط لما بعد</a:t>
            </a:r>
            <a:endParaRPr kumimoji="0" lang="en-US" sz="80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COP29</a:t>
            </a:r>
            <a:endParaRPr lang="en-US" sz="8000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599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6EC6A2-CCF9-914E-5FAE-DD9858FBD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D715B-CE40-0572-CB83-3491AA378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5344379"/>
            <a:ext cx="11353800" cy="1325563"/>
          </a:xfrm>
        </p:spPr>
        <p:txBody>
          <a:bodyPr>
            <a:noAutofit/>
          </a:bodyPr>
          <a:lstStyle/>
          <a:p>
            <a:r>
              <a:rPr lang="en-US" sz="2800" dirty="0"/>
              <a:t>20 December 2024 - High-Level meeting to Take stock of the achievements of COP29 and to plan the post-COP29 follow-up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AEAD91-DBB4-0356-3D31-8D1BEFD69F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57200"/>
            <a:ext cx="10550769" cy="48260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8FC623A-6C4D-006D-7557-6413E6A9F354}"/>
              </a:ext>
            </a:extLst>
          </p:cNvPr>
          <p:cNvSpPr/>
          <p:nvPr/>
        </p:nvSpPr>
        <p:spPr>
          <a:xfrm>
            <a:off x="3200400" y="378370"/>
            <a:ext cx="1905000" cy="1295400"/>
          </a:xfrm>
          <a:prstGeom prst="ellipse">
            <a:avLst/>
          </a:prstGeom>
          <a:noFill/>
          <a:ln w="889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solidFill>
                  <a:srgbClr val="FFFF00"/>
                </a:solidFill>
              </a:ln>
              <a:noFill/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3502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02F8A-CD6E-C95E-9A97-F0C200F69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57F00-9177-2369-2F71-86D0696D3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74133" y="5362029"/>
            <a:ext cx="13749865" cy="1495971"/>
          </a:xfrm>
        </p:spPr>
        <p:txBody>
          <a:bodyPr>
            <a:noAutofit/>
          </a:bodyPr>
          <a:lstStyle/>
          <a:p>
            <a:r>
              <a:rPr lang="ar-EG" sz="2800" dirty="0"/>
              <a:t>20 ديسمبر 2024 - اجتماع رفيع المستوى لتقييم إنجازات </a:t>
            </a:r>
            <a:br>
              <a:rPr lang="en-US" sz="2800" dirty="0"/>
            </a:br>
            <a:r>
              <a:rPr lang="en-US" sz="2800" dirty="0"/>
              <a:t>COP29</a:t>
            </a:r>
            <a:br>
              <a:rPr lang="en-US" sz="2800" dirty="0"/>
            </a:br>
            <a:r>
              <a:rPr lang="ar-EG" sz="2800" dirty="0"/>
              <a:t>والتخطيط لمتابعة ما بعد</a:t>
            </a:r>
            <a:br>
              <a:rPr lang="en-US" sz="2800" dirty="0"/>
            </a:br>
            <a:r>
              <a:rPr lang="en-US" sz="2800" dirty="0"/>
              <a:t>COP29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8DCA49-583A-E3D0-8691-89A8B4C93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57200"/>
            <a:ext cx="10550769" cy="48260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12F23A7-463B-DF3A-AAE9-DCEF8A005731}"/>
              </a:ext>
            </a:extLst>
          </p:cNvPr>
          <p:cNvSpPr/>
          <p:nvPr/>
        </p:nvSpPr>
        <p:spPr>
          <a:xfrm>
            <a:off x="3200400" y="378370"/>
            <a:ext cx="1905000" cy="1295400"/>
          </a:xfrm>
          <a:prstGeom prst="ellipse">
            <a:avLst/>
          </a:prstGeom>
          <a:noFill/>
          <a:ln w="889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solidFill>
                  <a:srgbClr val="FFFF00"/>
                </a:solidFill>
              </a:ln>
              <a:noFill/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758463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CF126D08-264B-469E-BC33-F7418BE0F370}" vid="{8660A268-5024-4202-B933-93AF55F0BCE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74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Theme1</vt:lpstr>
      <vt:lpstr>Some important meetings were held on Zoom: e.g. The NGIC meeting for post-COP29 planning</vt:lpstr>
      <vt:lpstr>20 December 2024 - High-Level meeting to Take stock of the achievements of COP29 and to plan the post-COP29 follow-up</vt:lpstr>
      <vt:lpstr>20 ديسمبر 2024 - اجتماع رفيع المستوى لتقييم إنجازات  COP29 والتخطيط لمتابعة ما بعد COP29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2025-03-23T08:47:57Z</dcterms:created>
  <dcterms:modified xsi:type="dcterms:W3CDTF">2025-03-23T09:00:54Z</dcterms:modified>
</cp:coreProperties>
</file>