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9587B-FF49-1A74-C182-A6F60A3E48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15A81F-EF33-7C65-4AA3-1762287629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68888-21B2-84E2-30C1-317685EAE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C8E1B-0299-673C-93A1-4685B5B72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4EF9F-2466-ABB0-96DB-2B4440718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56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6DF48-1696-0AD1-FE4A-DED9AB414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1621B3-FFAD-819E-F5FE-860D770EF0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4591BD-A862-7745-5737-2BA7085D7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61AE5-0DC8-16B7-EEB7-AE3781AF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FF4644-CEB2-AFEE-6F4F-8EA3D4420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7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47883D-B2D9-05B5-FA67-7BE0CE6C07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E4C4E4-FBDA-CF1D-4689-A8E551205A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694B1-62C4-4C5F-3B28-FF043B2DA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CB5DB-E380-B89D-185E-16FDF89F5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DD0F6-1A6E-BC96-BF1D-BEE6BB5FB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838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AA078-F32B-C48A-6A50-C2F4A6BD6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287DD-CBED-D094-A37A-549EDE3BBA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47EC94-10F4-753E-6C6A-3C1CDFE5E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82436-F33F-7C5D-D831-7C26D8D0E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30D8A5-3710-17DC-F534-E4DB97E6B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24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99A4B-52A2-E3DA-0E18-1DCD942E0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042090-EE13-1459-2BB8-C9312DD49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7AA61-2B88-0695-263C-81ED17799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572AE-213A-C77D-C96C-309AD1A96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595E6-D7DA-EE47-8574-ADF6D1B9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382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1191E-8064-DD85-3006-C616C1BC6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97AA4D-EFAB-93EA-800B-E733721027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9854C1-DDAD-69BB-E7D9-527358A54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F3988-8463-67FE-964A-00BBC4AE1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12618E-09CA-AA10-21BF-0626403F6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3332F9-2D4E-26F6-0E51-DEE242DB7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060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C4015-C0D8-825F-0F71-39FF9C24B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18A7C-0F69-1101-482D-D6C399FC5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1BC4AF-5E26-DB15-8155-FE670392B5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80F489-1D84-5E8E-9185-ABC4573C81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AFCD9-6ED1-49E4-C743-236EAF5FE5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7B89F0-6843-70E3-546D-540982C3A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384459-FB3D-635A-3029-9ED4D7402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094A6-19AA-AEB3-4686-B404344BC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0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20B67-7446-5DD8-EDD5-B19B2E4F2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77CCB7-B993-C96F-6157-EF42C7A83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663124-3967-4B09-CA6F-034B234CF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D534AE-9911-1A61-25A3-04F9EC6AC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7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9074B1-139C-813D-F9CF-971C0A40E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E0139F-804B-7C53-28BC-FD8F29677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61E88-7D74-4305-F404-BD85071F0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86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D43E1-2787-F90C-7D81-A1CDBA861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23615-68F7-7CF4-87D9-F303ECD8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4F60A7-CECD-8DD5-944D-390455B1C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B1D3BB-5F59-15AE-375E-74D0CC581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56FCF4-2324-4364-D1A0-0E237CB61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39D39D-F167-8BB0-C235-53AD86832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738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850E5-D78F-A6DA-B3C3-E5786A32E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33BEB-7FD5-2133-485A-C3FE19102B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A251E8-42D4-D5E0-444A-7E8CFE79C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BBE1E0-03B4-3EFC-9C23-DF173F009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4ADA74-3A32-A951-2373-B07484200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6F0277-990B-0658-C482-4230B8483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461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CD30A9-1F1D-7D21-9AD6-F9D9159D2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0A4216-D5E4-F401-96F6-3C7DE8DE4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EE777B-6AC8-4F37-F403-9DB70A27D9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EB4CC8-B763-4386-9199-CA8578806E96}" type="datetimeFigureOut">
              <a:rPr lang="en-US" smtClean="0"/>
              <a:t>2/12/2025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8A160-6507-C2D1-44B3-1FE3E608C6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A92CF-EE3D-09A5-985A-E7482C91D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525F86-D2AC-49A1-A0BC-3A368CBEE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46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نص‏">
            <a:extLst>
              <a:ext uri="{FF2B5EF4-FFF2-40B4-BE49-F238E27FC236}">
                <a16:creationId xmlns:a16="http://schemas.microsoft.com/office/drawing/2014/main" id="{79D7B350-8362-6C32-778E-05B08073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900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BB8DF-CDAD-D54B-7CE0-78A77AC65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نص‏">
            <a:extLst>
              <a:ext uri="{FF2B5EF4-FFF2-40B4-BE49-F238E27FC236}">
                <a16:creationId xmlns:a16="http://schemas.microsoft.com/office/drawing/2014/main" id="{9E4EE43E-2FB6-994D-7F3E-34F15C05B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376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B944E-90EB-D65E-EA5F-C5A4E38F8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قد تكون صورة ‏‏شخص واحد‏ و‏نص‏‏">
            <a:extLst>
              <a:ext uri="{FF2B5EF4-FFF2-40B4-BE49-F238E27FC236}">
                <a16:creationId xmlns:a16="http://schemas.microsoft.com/office/drawing/2014/main" id="{B72CB8B7-1811-795F-C8EA-B48DA5F0B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428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2025-02-12T09:22:59Z</dcterms:created>
  <dcterms:modified xsi:type="dcterms:W3CDTF">2025-02-12T09:24:06Z</dcterms:modified>
</cp:coreProperties>
</file>