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F4737-B269-0DF0-3DCC-A68BE16D4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73EB0-5715-0948-5BFD-E2A5307A3D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C83402-EDC8-D518-661D-BD08AE3A1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8DA3F-4EEE-11A8-9F1B-847E72A44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E64CC-DB02-CB31-5891-9F7C77B7F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31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BF2AA-DF3F-E3C0-6C9C-EB0C5CADF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A07CE9-BBA3-64E9-654C-A1AA2C69B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35E97-BB52-42E1-C3BC-0017417C7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5A06E-A515-14DC-4FA8-935D7E2FF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C7708-F64F-939E-21BA-7A1A4F2A0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02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A19A46-19AA-2F98-082B-31AC93A3ED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2B220-5004-E639-3F99-380566D535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3C4D38-E440-6FA3-1C4B-AB0F707BD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326C5-F08B-1B6A-0088-3BFA2C919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526BF-E793-7E3E-245E-E8AB72FE4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22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0036-7E5A-F8D8-6AAF-332A155CB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F4E57-1A60-3791-A167-DAD4286CF6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F6FB1-C52A-A501-FF95-0AAAD33B7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03A6E-3AC5-FD23-C5AB-6E3AA0A4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9F298-1304-5C94-471C-1CD2EF7D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494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D0F1B-448D-7E1D-FF31-2979C600D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458C1-EA8F-99C7-6EC1-46EB8482D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82B3E-7B20-CEE4-07DC-268158B31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FE94-BC7E-364C-70E3-5F966F7D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3C469-E4A2-AB1C-E74D-09CEB1974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681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5F73A-6A53-C29B-A078-14242FA57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EFB4-949A-E32C-C782-1AE5FCB73D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FDFCF-7CEF-6989-A3C7-DB64171EC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2092E9-B8C5-354D-6E99-D679E2E22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3C37F-BD34-CE51-491C-9147A2857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47BF3C-53EC-5DF0-E091-89378933F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39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CFB49-A785-CB4D-B1B0-AB735DCA7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FE0A8B-5CDD-2BA0-FCAA-ACEF63CFA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9A6166-1BBC-6D36-351B-2CA63F7FA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7EF203-8497-024F-A94D-7B138A15AB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E522D2-FB10-6A04-00F5-BB1E9D923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9C9DC3-F7BE-3C73-EA20-30F174FE0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B7CA46-11FD-FAF4-0894-DCCB70CCF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6D94B0-76B8-E2EE-D0B4-C21AAFCD5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74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EB8D1-8F99-4459-46F7-DF456514B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1B7F61-245E-98C3-B707-395518573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ED637B-A0A9-3969-B092-10622E47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94BD29-C315-5AFE-E36C-4EF067893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2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25596B-A5E2-BDBD-6C4E-8CBEE5867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4C3A7B-8A36-4A85-7128-61E42BD40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BCECAB-99DE-A283-3F64-ED7E73685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1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9A774-BF26-1B15-D4D5-AB27FE6DE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098CBD-2FBA-B90D-85C1-C97E2F5ED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554B41-8637-CB63-3497-DB3F33923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2E4D47-CC33-47D9-E46F-703F6C806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B61A90-BF83-5BDE-6890-CFD2D42A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97A46-8F8A-6F55-A9C5-39CC3C778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00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5415E-703D-0098-8949-00214E0A8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2E79A9-3A6C-8B2A-F2D6-623799CF9F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680F80-2FF2-8051-6925-2BBE36176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77C4C4-5EC1-5193-CDBD-B078BC0B2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9A9049-96EB-F169-6364-16A62906C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21834-82E1-45C0-8186-7FC9110ED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1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529820-1390-B26F-86DA-772AA2BA4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B3ABA5-FE8E-8056-5E7F-214709EC5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08057-7481-2A36-E7E5-92FBB613DC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92463C-8DBC-4E08-B22D-C67986B18C03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63BBA-3FFA-0439-C009-FEFC318258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9595F-4892-2A67-FCCE-FDE8A9BF1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33295D-45A8-47B4-B094-236F05E12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36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BFF42D03-46B1-9BC2-1919-7EEF26DCA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98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8B444-BEBE-1160-AD50-C4C6B5D62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2775B718-26C5-6000-EA86-96689B8E6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512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4BDED-162D-8FF3-BE29-5D7CF42F7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3CF3BEE8-B531-B5F1-EBA2-1D218E83E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367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2AFEF-739E-EBD7-A60D-2A62D2884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06A74268-CD48-C4F1-64F9-64F298414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197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09F84-3C83-0C4A-45AE-B181B8FE4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B8EFFCB4-84EC-0E80-40A6-8BEF1D991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860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AA40B-7ABA-44B2-7988-92C811D59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EFD4AE36-C4D3-90AF-25B0-45C06DFFA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403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2025-02-16T10:18:38Z</dcterms:created>
  <dcterms:modified xsi:type="dcterms:W3CDTF">2025-02-16T10:24:36Z</dcterms:modified>
</cp:coreProperties>
</file>