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7A255-655E-ADA1-1BA6-013B2E620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D95D0A-375E-25BA-7A28-B37B5A46C3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D68AF-8F17-BE29-35F2-BB2A28E81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6D079A-1F21-DC7E-C7E4-04C6E5A6C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20478-3B32-95D7-1B89-FF39844E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62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ED803-4D45-0FC3-F066-8231DD95D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5F4EE5-4D6E-D879-D97E-4A17182009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CEE2D-8D79-272A-A738-5297ED39A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7E22C-E77F-0AF6-4333-40DEFB03B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CEAF5-0509-3552-128E-541168929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232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311CFE-FF33-F5A5-3FDD-43A0B529EC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7E7B6C-B312-37BD-362B-8B2F14640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0FC7F3-0F75-61A1-25D8-5A396D885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EE4B1-8F24-3678-C6A9-A509FDCBD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95D75C-3EBA-27E3-B07C-B3378A06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481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7B64A-9D4D-9201-E5A0-8086A9845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6E246-4CA0-ED21-D3C0-B79FE50E6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7017-BF74-881E-BA55-4E7EDA7CF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FF009-B704-C2C8-4387-3FEA7CA5E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39C39E-7E0A-1F18-20FC-FDDACE41D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290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4A2D0-1A2A-EAFB-A729-1052C7A52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94D07B-CE5A-B95E-AE89-9A25E10E3B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9DDA6-EA81-79EF-F13E-B4E6DF827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82901D-C45A-9F2D-D6A3-B4E1650FE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F2286-2AE4-7667-48CD-B23A74251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004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0666D-A6D7-73D5-6F33-372401370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F13F6-F61C-C632-53C1-FF7B83842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8A7AB5-D00C-BB96-D995-7CDC43F1D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7C8148-FEB9-B511-AE0D-232763D20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0A559-B15C-CC77-21FC-8DDF2DFA0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2D39A1-E7E5-51B7-82A7-A96E6B4D4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454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E3A9E-7A2B-DA88-05F5-6205EE607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87166-5F0C-D82B-308B-8ADDC3039C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C2BFE4-AE75-B710-488D-DA988CAD5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26919F-8B7A-35A5-9D7E-7E0ADBDE71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5577D2-201F-3587-B11D-A187C36E66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8BC7C8-A12C-32C9-EAE8-9C512390D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A62000-673C-FAE9-89C3-269125DF5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743E32-98AE-6209-6805-9BD06C585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838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53E3E-8197-4143-766E-C1C0EBEEC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36026D-BE1D-8566-0720-DC711FD5F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201DB9-ACC5-DADF-3A55-7923E0C74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98D5AF-ED52-2F40-A420-B1CCF2B32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8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91364A-0E23-9321-63CD-3433B69F9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F7D208-B015-215E-264D-72734C8E4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AE2D5A-4355-FD82-D2FD-38195A690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5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B3592-C3EB-CD05-4CFD-D4E50A4EF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39356-1569-745F-5DD2-D489CAA1F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E394F2-3068-633E-6E5F-E234730EBB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45DE13-F90F-7685-E64B-4B781F1BE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B23B2C-9B41-6DD0-9A4A-D7BB7BA30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BA9C66-1064-35C0-55B5-F5E2BB75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668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A3735-2AEF-80D0-724E-E9FF80235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A28B40-54A3-73F4-5CA0-DD8E6F42B8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E08596-45DC-DCD7-E174-547E91B77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51227E-CA1C-60C1-E87B-48961196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D8196-C7D9-2AEB-7980-60BF3D9F3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358DA1-333A-ED77-3244-C6D541E95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74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F77AD6-DA9F-86E3-76DE-DE2899378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2EBFBE-4D39-2F09-3473-CDB9E1A37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99737-F234-1285-2419-1721CB4284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675570-2E17-4FD7-91B4-ADED72A1D0CB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6E31A-B373-9494-E5CE-F8F9E5F377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29B7F-1A68-A299-2A8D-CE1BF7A180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11396E-975E-4EA8-A3A9-B1B351961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670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قد تكون صورة ‏نص‏">
            <a:extLst>
              <a:ext uri="{FF2B5EF4-FFF2-40B4-BE49-F238E27FC236}">
                <a16:creationId xmlns:a16="http://schemas.microsoft.com/office/drawing/2014/main" id="{F7E6502A-54C2-D364-5B25-3AC7BACE3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332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F09E7-DB4B-168D-83FC-0FA27CA1F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قد تكون صورة ‏‏٥‏ أشخاص‏">
            <a:extLst>
              <a:ext uri="{FF2B5EF4-FFF2-40B4-BE49-F238E27FC236}">
                <a16:creationId xmlns:a16="http://schemas.microsoft.com/office/drawing/2014/main" id="{5E251617-0DE1-8023-D1B1-27A808C96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446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4EB32-AA72-3FFA-45D4-4149E5076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قد تكون صورة ‏إضاءة‏">
            <a:extLst>
              <a:ext uri="{FF2B5EF4-FFF2-40B4-BE49-F238E27FC236}">
                <a16:creationId xmlns:a16="http://schemas.microsoft.com/office/drawing/2014/main" id="{B25D02DC-650F-A8FA-6E1F-AB810F14D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833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3BB4C-25B7-12DA-19D5-B7ED25276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قد تكون صورة ‏‏تمثال أبو الهول بالجيزة‏ و‏نص‏‏">
            <a:extLst>
              <a:ext uri="{FF2B5EF4-FFF2-40B4-BE49-F238E27FC236}">
                <a16:creationId xmlns:a16="http://schemas.microsoft.com/office/drawing/2014/main" id="{2A22BEB1-194D-A678-52C5-31BC626D6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3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B8780-B193-0F6E-1E31-CA5B517E35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قد تكون صورة ‏‏نصب تذكاري‏ و‏نص‏‏">
            <a:extLst>
              <a:ext uri="{FF2B5EF4-FFF2-40B4-BE49-F238E27FC236}">
                <a16:creationId xmlns:a16="http://schemas.microsoft.com/office/drawing/2014/main" id="{3128A4A9-5428-7D9E-BE11-D32863B42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159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6BF06-AF38-D525-BF7B-777B46A50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قد تكون صورة ‏‏‏شخص واحد‏، و‏تمثال أبو الهول بالجيزة‏‏ و‏نص‏‏">
            <a:extLst>
              <a:ext uri="{FF2B5EF4-FFF2-40B4-BE49-F238E27FC236}">
                <a16:creationId xmlns:a16="http://schemas.microsoft.com/office/drawing/2014/main" id="{081CEC3A-3E27-9D8F-F2DC-BA6978268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546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3249C-7541-38DF-704B-F979206FC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قد تكون صورة ‏‏‏٦‏ أشخاص‏ و‏ناطحة سحاب‏‏">
            <a:extLst>
              <a:ext uri="{FF2B5EF4-FFF2-40B4-BE49-F238E27FC236}">
                <a16:creationId xmlns:a16="http://schemas.microsoft.com/office/drawing/2014/main" id="{1BD63236-D3F6-D608-8587-C2E0DA6F3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402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EE58B-4121-F835-C581-E01778B1A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قد تكون صورة ‏‏‏٩‏ أشخاص‏ و‏نص‏‏">
            <a:extLst>
              <a:ext uri="{FF2B5EF4-FFF2-40B4-BE49-F238E27FC236}">
                <a16:creationId xmlns:a16="http://schemas.microsoft.com/office/drawing/2014/main" id="{B99D0A0D-6B7D-6C70-AEA4-27B1C5661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2288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51E84-DC91-CD12-AF94-AA50C05A6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قد تكون صورة ‏‏‏٤‏ أشخاص‏ و‏نص‏‏">
            <a:extLst>
              <a:ext uri="{FF2B5EF4-FFF2-40B4-BE49-F238E27FC236}">
                <a16:creationId xmlns:a16="http://schemas.microsoft.com/office/drawing/2014/main" id="{D9007BB3-7CDD-9F66-4BB7-4C5D4F956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526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29776-BFF5-C5B6-D492-9674E40E0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قد تكون صورة ‏نص‏">
            <a:extLst>
              <a:ext uri="{FF2B5EF4-FFF2-40B4-BE49-F238E27FC236}">
                <a16:creationId xmlns:a16="http://schemas.microsoft.com/office/drawing/2014/main" id="{1AF0FC6A-53E0-2F57-3B05-51BFDDD5A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835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66CD5-E32A-2F76-65A1-1CB74224E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قد تكون صورة ‏‏نصب تذكاري‏ و‏نص‏‏">
            <a:extLst>
              <a:ext uri="{FF2B5EF4-FFF2-40B4-BE49-F238E27FC236}">
                <a16:creationId xmlns:a16="http://schemas.microsoft.com/office/drawing/2014/main" id="{CB863180-F57B-9FE0-CC05-1D40DC62B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690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EB44B-AFD1-291E-4F5A-288DEC7F6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قد تكون صورة ‏‏‏شخص واحد‏، و‏تمثال أبو الهول بالجيزة‏‏ و‏نص‏‏">
            <a:extLst>
              <a:ext uri="{FF2B5EF4-FFF2-40B4-BE49-F238E27FC236}">
                <a16:creationId xmlns:a16="http://schemas.microsoft.com/office/drawing/2014/main" id="{EB57C7B3-093D-336A-7017-C03FCAC22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575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69B75-72D0-D34C-A497-9B31B6224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قد تكون صورة ‏‏شخص واحد‏ و‏نص‏‏">
            <a:extLst>
              <a:ext uri="{FF2B5EF4-FFF2-40B4-BE49-F238E27FC236}">
                <a16:creationId xmlns:a16="http://schemas.microsoft.com/office/drawing/2014/main" id="{137C9EFB-FBE9-BB7D-93BC-20CF3B822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602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C2F75-38AE-285A-79A7-B7E4C190A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396A7049-DB27-07AD-AF57-3D48B115E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864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9208F-15FA-C649-25C9-DBBB76E1D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قد تكون صورة ‏‏تمثال أبو الهول بالجيزة‏ و‏نص‏‏">
            <a:extLst>
              <a:ext uri="{FF2B5EF4-FFF2-40B4-BE49-F238E27FC236}">
                <a16:creationId xmlns:a16="http://schemas.microsoft.com/office/drawing/2014/main" id="{D613C31A-4217-AAD2-E3D6-B0B10F7FD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403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B284E-3B1A-BEF2-40DA-A2D0D2C22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قد تكون صورة ‏‏تمثال أبو الهول بالجيزة‏ و‏نص‏‏">
            <a:extLst>
              <a:ext uri="{FF2B5EF4-FFF2-40B4-BE49-F238E27FC236}">
                <a16:creationId xmlns:a16="http://schemas.microsoft.com/office/drawing/2014/main" id="{FD2EC1D1-ECD9-8B95-0E3D-6FCC51300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53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5A836-0B68-087D-E137-2D6D45209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قد تكون صورة ‏‏٥‏ أشخاص‏">
            <a:extLst>
              <a:ext uri="{FF2B5EF4-FFF2-40B4-BE49-F238E27FC236}">
                <a16:creationId xmlns:a16="http://schemas.microsoft.com/office/drawing/2014/main" id="{86D9B2EE-525B-9984-B1B8-85BA46FC6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284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2025-02-12T09:29:24Z</dcterms:created>
  <dcterms:modified xsi:type="dcterms:W3CDTF">2025-02-12T09:33:18Z</dcterms:modified>
</cp:coreProperties>
</file>