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DFCFE-59FC-7411-CBEB-A2C4ED0F5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5D429B-73B2-F464-2242-B6EFE3212F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14AAF-4969-4E3A-34C8-6522C7115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D6EB2-DA29-D387-D8C6-4A778E711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05EDB-CD01-6A08-B02E-1597001B6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2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4BA76-521B-1864-9C2C-CA951DFDC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408258-1E85-A109-DFB5-06804E42D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CF8B9-731D-20CB-5C89-649CDB3BE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65407-3840-98EF-1355-28BC8B710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F5D7F-7EC5-C9F1-1887-73412FC38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745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3B15DA-540B-0DA3-5578-DA234F4497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02DB09-E6B5-187D-DC16-1CAA54F3B5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4C191-E08C-29CE-DCA3-33E38FD8E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85A72-8BBE-34C9-6142-335BE53DB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58487-1214-C565-9B05-18760541F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61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93F03-F8FA-97B8-8448-77AA6EA44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2DD09-5901-C364-43CB-4788BF9DB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2915F-2236-1F78-DDD5-D474F3247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9D20B-BA6E-FBD4-F808-86D1807C9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2E7484-8DE7-9C74-0465-5A42E6F55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1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C5C99-2B60-A208-9068-C640F1A33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9A5693-E691-32ED-FF4B-F18CCB4BE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3B3C9-E7C9-CF9A-BFE6-1E2E026AA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BD042-C115-D6F7-8879-F633FE9EA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8D787-FE92-F86A-1818-BE3D07028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9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67046-0562-07A7-DC5E-D91A876F1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3B864-915B-6E42-B663-E1B6DD3F45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598D87-ED0B-2D5D-AF36-AA5A9EA4A6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FA169D-004B-046D-7028-AA1D9EA3E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3751A7-049F-15F2-AB43-4E81833A2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8C4B81-5B52-4550-6EC9-33A0415A1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67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A1CB1-97BF-BCC4-29A5-AF5DD1A21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B212E-375A-C796-3E10-63A36CD58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39CDE-7F3C-91B3-4AD7-D7E1CA146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D28B49-5220-A68E-21D7-0A340EC9C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FB8286-D83E-DA39-C9D7-1EE7E889FA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6EF8FE-7236-DCE9-2E06-D2A544CF6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3518E6-FFDA-F999-08B8-594CCFAF7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1BE20E-3660-8097-C8BA-FD189B4C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38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04CCA-4DA5-4709-2400-5FC49C6CE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22DE80-6DC7-1604-604D-7C5F76CB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1A83EC-F984-DB89-FBBC-FE0A9904A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FAF0FC-9EF5-CB65-5B43-6671CB8B8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8D4E3B-D792-3BB3-F225-F2F5039C4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9D35AC-1277-31E0-A2DC-3E6FA96BF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6A8BC-2D5E-B6A5-8AD0-398D746AF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09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3F03E-8574-498D-CB3C-D689C9FBE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7713F-4E28-A85B-9051-0FAF8B0E6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27216D-2BD3-D752-4C5C-A9C02D92D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B626D-F69F-9DBB-A121-D0F113C7F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D59DA-B416-3860-C6CD-DB86D676B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DE49A1-E65D-A55F-DFB5-21F8EC9B6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82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70995-2700-C397-6156-F11F13FF3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7243A5-8ED0-CD6F-1993-6975E82FA7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E4A4E9-2B19-2130-FB45-3B926C0F2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512FD-0721-CA1B-4303-268A59E37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5CA8F4-DB38-21CE-1F1A-CA5260ED7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31D70-9909-6198-DBEF-0615DF2E8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2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931CCA-1502-FF82-9D23-8BC8D0DAE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C87A7-259E-8C0F-44E8-3A5F81C72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67710-FA7E-EB0C-C98B-83B45966BC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B201FA-AE9C-4540-9917-AC2C0FE024C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74EE1-A05A-1638-6C57-67D7EA4BFA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5221E-F31A-1275-DD1E-F8E44AD90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58BE4A-CAA3-4838-908C-E8237CE8F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2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1BB6F1-44DA-0987-81D7-7521A6F62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736" y="1714351"/>
            <a:ext cx="6096528" cy="3429297"/>
          </a:xfrm>
          <a:prstGeom prst="rect">
            <a:avLst/>
          </a:prstGeom>
        </p:spPr>
      </p:pic>
      <p:pic>
        <p:nvPicPr>
          <p:cNvPr id="4" name="Picture 3" descr="A person in a suit and tie&#10;&#10;AI-generated content may be incorrect.">
            <a:extLst>
              <a:ext uri="{FF2B5EF4-FFF2-40B4-BE49-F238E27FC236}">
                <a16:creationId xmlns:a16="http://schemas.microsoft.com/office/drawing/2014/main" id="{A6E2FB08-4643-F722-4658-3169284AC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749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074AB-4791-C548-7EB3-A4D9EE1A0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A03F340-2887-6D09-F41F-ED7B52196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3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FF7F5-D637-C640-5136-A69FE6F37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BF07A8-5E02-A5E7-2E34-008B1380F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67D790-2057-AB36-D45C-1C5CB1DFA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58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F060D-3574-E63B-C0A0-88C0CF98D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A971CD-2070-7B9E-684E-D8AE8095F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974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2025-03-25T10:31:02Z</dcterms:created>
  <dcterms:modified xsi:type="dcterms:W3CDTF">2025-03-25T10:45:07Z</dcterms:modified>
</cp:coreProperties>
</file>