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115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14C8-7848-BBB0-FE61-D7BE984F2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3658B4-028A-78D4-9F97-20277DCD00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D0AA9-393E-2675-F0F7-235487E7B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91F03-B01B-1859-C2AE-9CA8CC75E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C16C6-F927-549F-DF86-FC169648A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7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8E07C-F546-2A3C-65E3-4DE54E102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0D36DC-E0DA-8849-4C29-3CD14DC1A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30CFB-8303-94DB-1D9B-75C5A429D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FA60C-2207-2EE8-43CB-44A6123B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2C033-6AB2-D23F-1591-C7227B06A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87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0E225F-306F-09E5-5BF9-7E8E54B979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FCF21E-3277-691E-ECEE-53551A7B1D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6885B-2999-65F9-4722-C57B5042F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E42F6-AE17-A45C-982A-25AF15B06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7C6A-30FA-FD3E-2A71-3DED8234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75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2197D-B8D8-0B4C-BA02-F6D5661F2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8DDF4-6531-780B-CF1D-0632CF9E5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0545D-BCC6-15BE-7348-36C131F97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0BC3A-F1F1-C37D-39B9-E1754F2BF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EAE8B-4EAB-7332-9A8A-A29A5F5DC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99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36D09-60A2-53EE-76FB-47E232875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24607-3EEC-6F28-92E3-C974905D3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F96BA-53E0-749A-B6B5-E3A1E1F38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3FBA8-9700-4F0F-64DE-87CB5785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C046A5-3E39-5AC1-43D5-E3FF161DD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82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FDD48-BC6A-CC33-33A6-9F85DB297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10AAE-CC54-08F7-4DAF-61DA66F16E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C884B8-E753-8820-CB75-EBA283547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1C9D22-C9E2-8EF3-6079-957DB1BB3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39C7EF-8F15-3E3C-EEE1-14A64DADB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39EB22-3107-4062-F284-52E16FDA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73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6F2E9-BF4E-EEB9-5028-7103D0F88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B197A-702D-3303-2C4E-6D115998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E3C70-C674-F7BB-91A0-09E6FE3BE0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109EA1-340D-59DD-079B-39B055018B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D16DFA-D952-A5E1-09B8-8C952A47F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F3CA0B-7E50-EB76-6584-AC8D7C7B4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C3AB77-DFDF-517A-3ADE-53318E196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81DDE3-922A-CF6B-91A9-2030288FC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91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58F29-9B77-F91A-BF0C-EF18C4945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61C5A-D74F-2E53-39C1-9CD50168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607B05-2AA2-F98E-A349-0FE64F059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C7C0A2-AFFD-468A-5EC2-1F9F95486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34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D83A76-1761-6441-921C-FAA1502CC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8F3DD1-6547-01F3-141F-1A17EC988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DC8A67-71CA-938D-19FC-6AB296E6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759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0341A-747C-C08E-5C22-7203DF586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946AB-11B0-A354-5855-9FABEC57E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64943-0650-761F-F142-10F9957E6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056C8-3AB0-4C42-4711-9BE355077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AF0288-0B96-C534-3F50-AA08B83E3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72E412-3535-AEEB-DB2A-81592EE0B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7CD3A-9797-1568-C544-EE23282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D5C406-8B5F-4049-F19B-6EE8518748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D62099-342F-2346-B503-3833D17EE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8E4F2B-2918-D125-3AF3-05EC3522C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2D73D-CE86-A604-C1FE-44E954555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EB8C8-2AEA-F055-A675-FA79886BE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E00DFF-7626-EAB3-3614-BD4EE6DF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3E23C-2A81-7C95-0B2B-75731713A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109E4-FB97-140E-00C6-A3271D486E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A4C5D1-5048-4C19-BFCF-A3C23296D2E2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F70C56-FE37-BF99-4F55-3EEA092E1E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1EDAD-87C4-E1B9-95F5-AABBEA2364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807088-13F9-4161-AA69-59590D86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A68DEA-64CE-7DF8-00FB-FA439B3BD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79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A1844-1CF1-DA8E-F1ED-E33173465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8C78B6-B82E-8EC3-E74D-795FCF647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4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F79D2-4A1D-5924-BD60-44A47C998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CC74F9-E309-4157-6837-F5BF52A59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735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B606C-0F58-0EE0-4587-690249B8D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9EF13C-65FD-793E-C139-16D3517D1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48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A37B2-0CDF-499F-6DC6-D0C5EBC8B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2712FB-47E5-63A6-D7DE-7BA228FC0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933DB-6ABB-2465-A6CE-3E4710417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5CB1D4-C70B-B5C5-C774-8EFC8AA76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35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BE130-BD41-C3B6-0539-BE05400FE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EF520A-DBB3-3471-D791-A332D06E1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01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2025-03-27T08:32:32Z</dcterms:created>
  <dcterms:modified xsi:type="dcterms:W3CDTF">2025-03-27T08:44:41Z</dcterms:modified>
</cp:coreProperties>
</file>